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Lexend Light"/>
      <p:regular r:id="rId21"/>
      <p:bold r:id="rId22"/>
    </p:embeddedFont>
    <p:embeddedFont>
      <p:font typeface="Lexend Medium"/>
      <p:regular r:id="rId23"/>
      <p:bold r:id="rId24"/>
    </p:embeddedFont>
    <p:embeddedFont>
      <p:font typeface="Lexen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5AB705-F17E-4F9C-8510-3CA3BEEC5703}">
  <a:tblStyle styleId="{735AB705-F17E-4F9C-8510-3CA3BEEC570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LexendLight-bold.fntdata"/><Relationship Id="rId21" Type="http://schemas.openxmlformats.org/officeDocument/2006/relationships/font" Target="fonts/LexendLight-regular.fntdata"/><Relationship Id="rId24" Type="http://schemas.openxmlformats.org/officeDocument/2006/relationships/font" Target="fonts/LexendMedium-bold.fntdata"/><Relationship Id="rId23" Type="http://schemas.openxmlformats.org/officeDocument/2006/relationships/font" Target="fonts/Lexend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exend-bold.fntdata"/><Relationship Id="rId25" Type="http://schemas.openxmlformats.org/officeDocument/2006/relationships/font" Target="fonts/Lexen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32124f2d1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32124f2d1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32124f2d188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32124f2d188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Results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Task A (Binary Classification)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Achieved high accuracy (&gt;80% early in training; ~93% after tuning).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Hyperparameter tuning: Increased filters, added pooling layers, adjusted epochs, and applied dropout.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Observations: Validation accuracy fluctuated, with potential for further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Task B (Multiclass Classification)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Validation F1 score: ~45.6.</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Observed overfitting: Training loss decreased, but validation loss plateaued.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Analysis: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Damage level 1 had the highest F1 score, while level 2 performed worst.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Similar F1 scores for levels 0 and 3 were unexpected, possibly due to noisy or compressed images.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Overall findings: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Task A performed well for disaster type classification.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Task B showed limitations in generalizability and highlighted areas for improvement.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31e5b1f6b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31e5b1f6b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Results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Task A (Binary Classification)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Achieved high accuracy (&gt;80% early in training; ~93% after tuning).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Hyperparameter tuning: Increased filters, added pooling layers, adjusted epochs, and applied dropout.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Observations: Validation accuracy fluctuated, with potential for further optimization.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Task B (Multiclass Classification)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Validation F1 score: ~45.6.</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Observed overfitting: Training loss decreased, but validation loss plateaued.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Analysis: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Damage level 1 had the highest F1 score, while level 2 performed worst.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Similar F1 scores for levels 0 and 3 were unexpected, possibly due to noisy or compressed images.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Overall findings: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Task A performed well for disaster type classification.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Task B showed limitations in generalizability and highlighted areas for improvement.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32124f2d188_0_2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32124f2d188_0_2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Discussion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Impact and Applications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Task A: Effective for narrowing search areas in disaster zones, assisting emergency response teams.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Task B: Should be paired with expert oversight to mitigate classification errors.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Challenges and Future Directions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Optimize model architecture for better F1 scores in Task B.</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Explore alternative approaches: diffusion models or variational autoencoders.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Address dataset limitations: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Restricted to US regions; may not generalize globally.</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Potential bias linked to socioeconomic factors in imagery.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Ethical considerations: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Low-resolution data minimizes privacy risks but raises concerns about misuse (e.g., unfair insurance practices).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Black-box nature of the model highlights the need for a human-in-the-loop approach to ensure accountability.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32124f2d18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32124f2d18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32124f2d188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32124f2d188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32124f2d1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32124f2d1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32124f2d18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32124f2d18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Introduction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Natural disasters are becoming more frequent and devastating, requiring better prediction and planning.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Satellite imagery offers key data to help with this situation but poses challenges: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Such as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Low resolution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Key details like building and infrastructure damage are critical but harder to discern.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Its take lots of time for humans to make classifications</a:t>
            </a:r>
            <a:endParaRPr>
              <a:solidFill>
                <a:schemeClr val="dk1"/>
              </a:solidFill>
            </a:endParaRPr>
          </a:p>
          <a:p>
            <a:pPr indent="0" lvl="0" marL="914400" rtl="0" algn="l">
              <a:lnSpc>
                <a:spcPct val="115000"/>
              </a:lnSpc>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Goal: Make the disaster classification model  for researchers and emergency teams to support disaster response.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Implementation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our </a:t>
            </a:r>
            <a:r>
              <a:rPr lang="en">
                <a:solidFill>
                  <a:schemeClr val="dk1"/>
                </a:solidFill>
              </a:rPr>
              <a:t>implementation</a:t>
            </a:r>
            <a:r>
              <a:rPr lang="en">
                <a:solidFill>
                  <a:schemeClr val="dk1"/>
                </a:solidFill>
              </a:rPr>
              <a:t> we went with a CNN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CNNs are well-suited for this problem: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They extract patterns and perform edge detection, crucial for building damage classification.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Convolutional layers provide robust features for disaster and damage assessment.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Similar studies use CNNs, but we wanted </a:t>
            </a:r>
            <a:r>
              <a:rPr lang="en">
                <a:solidFill>
                  <a:schemeClr val="dk1"/>
                </a:solidFill>
              </a:rPr>
              <a:t>our</a:t>
            </a:r>
            <a:r>
              <a:rPr lang="en">
                <a:solidFill>
                  <a:schemeClr val="dk1"/>
                </a:solidFill>
              </a:rPr>
              <a:t> model to be different by focusing on accessibility and efficiency while maintaining high accuracy so that many researcher could use it.</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32124f2d188_0_2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32124f2d188_0_2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of the first EDA step was finding images sizes and learning </a:t>
            </a:r>
            <a:r>
              <a:rPr lang="en"/>
              <a:t>how</a:t>
            </a:r>
            <a:r>
              <a:rPr lang="en"/>
              <a:t> we should </a:t>
            </a:r>
            <a:r>
              <a:rPr lang="en"/>
              <a:t>normalize</a:t>
            </a:r>
            <a:r>
              <a:rPr lang="en"/>
              <a:t> and scale images to </a:t>
            </a:r>
            <a:r>
              <a:rPr lang="en"/>
              <a:t>preserve</a:t>
            </a:r>
            <a:r>
              <a:rPr lang="en"/>
              <a:t> information and function well in our model.</a:t>
            </a:r>
            <a:endParaRPr/>
          </a:p>
          <a:p>
            <a:pPr indent="0" lvl="0" marL="0" rtl="0" algn="l">
              <a:spcBef>
                <a:spcPts val="0"/>
              </a:spcBef>
              <a:spcAft>
                <a:spcPts val="0"/>
              </a:spcAft>
              <a:buClr>
                <a:schemeClr val="dk1"/>
              </a:buClr>
              <a:buSzPts val="1100"/>
              <a:buFont typeface="Arial"/>
              <a:buNone/>
            </a:pPr>
            <a:r>
              <a:rPr lang="en"/>
              <a:t>We found the number of pictures for each </a:t>
            </a:r>
            <a:r>
              <a:rPr lang="en"/>
              <a:t>disaster, their mean size by disaster, as well as the number of damage labels.</a:t>
            </a:r>
            <a:endParaRPr/>
          </a:p>
          <a:p>
            <a:pPr indent="0" lvl="0" marL="0" rtl="0" algn="l">
              <a:spcBef>
                <a:spcPts val="0"/>
              </a:spcBef>
              <a:spcAft>
                <a:spcPts val="0"/>
              </a:spcAft>
              <a:buClr>
                <a:schemeClr val="dk1"/>
              </a:buClr>
              <a:buSzPts val="1100"/>
              <a:buFont typeface="Arial"/>
              <a:buNone/>
            </a:pPr>
            <a:r>
              <a:rPr lang="en"/>
              <a:t>This was plotted and we used a log transformation for better plotting</a:t>
            </a:r>
            <a:endParaRPr/>
          </a:p>
          <a:p>
            <a:pPr indent="0" lvl="0" marL="0" rtl="0" algn="l">
              <a:lnSpc>
                <a:spcPct val="115000"/>
              </a:lnSpc>
              <a:spcBef>
                <a:spcPts val="1200"/>
              </a:spcBef>
              <a:spcAft>
                <a:spcPts val="0"/>
              </a:spcAft>
              <a:buNone/>
            </a:pPr>
            <a:r>
              <a:rPr lang="en"/>
              <a:t>Socal fire has the least images but they were the </a:t>
            </a:r>
            <a:r>
              <a:rPr lang="en"/>
              <a:t>largest</a:t>
            </a:r>
            <a:r>
              <a:rPr lang="en"/>
              <a:t> size while the inverse is true for the hurricane </a:t>
            </a:r>
            <a:r>
              <a:rPr lang="en"/>
              <a:t>matthew</a:t>
            </a:r>
            <a:r>
              <a:rPr lang="en"/>
              <a:t> images.</a:t>
            </a:r>
            <a:endParaRPr/>
          </a:p>
          <a:p>
            <a:pPr indent="0" lvl="0" marL="0" rtl="0" algn="l">
              <a:lnSpc>
                <a:spcPct val="115000"/>
              </a:lnSpc>
              <a:spcBef>
                <a:spcPts val="1200"/>
              </a:spcBef>
              <a:spcAft>
                <a:spcPts val="0"/>
              </a:spcAft>
              <a:buNone/>
            </a:pPr>
            <a:r>
              <a:rPr lang="en"/>
              <a:t>We the decided to normalize the </a:t>
            </a:r>
            <a:r>
              <a:rPr lang="en"/>
              <a:t>picture</a:t>
            </a:r>
            <a:r>
              <a:rPr lang="en"/>
              <a:t> across the disasters to 64x64 pixels from this information</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32124f2d188_0_2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32124f2d188_0_2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We also looked into RGB differences for RGB </a:t>
            </a:r>
            <a:r>
              <a:rPr lang="en"/>
              <a:t>intensities</a:t>
            </a:r>
            <a:r>
              <a:rPr lang="en"/>
              <a:t> </a:t>
            </a:r>
            <a:endParaRPr/>
          </a:p>
          <a:p>
            <a:pPr indent="-298450" lvl="0" marL="457200" rtl="0" algn="l">
              <a:lnSpc>
                <a:spcPct val="115000"/>
              </a:lnSpc>
              <a:spcBef>
                <a:spcPts val="0"/>
              </a:spcBef>
              <a:spcAft>
                <a:spcPts val="0"/>
              </a:spcAft>
              <a:buClr>
                <a:schemeClr val="dk1"/>
              </a:buClr>
              <a:buSzPts val="1100"/>
              <a:buChar char="●"/>
            </a:pPr>
            <a:r>
              <a:rPr lang="en"/>
              <a:t>You can see </a:t>
            </a:r>
            <a:r>
              <a:rPr lang="en"/>
              <a:t>from the first set of box plots the looks to be variation in the RGB distribution in different classifications and it looks like class 3 has lower pixel intensities across the board</a:t>
            </a:r>
            <a:endParaRPr/>
          </a:p>
          <a:p>
            <a:pPr indent="-298450" lvl="0" marL="457200" rtl="0" algn="l">
              <a:lnSpc>
                <a:spcPct val="115000"/>
              </a:lnSpc>
              <a:spcBef>
                <a:spcPts val="0"/>
              </a:spcBef>
              <a:spcAft>
                <a:spcPts val="0"/>
              </a:spcAft>
              <a:buClr>
                <a:schemeClr val="dk1"/>
              </a:buClr>
              <a:buSzPts val="1100"/>
              <a:buChar char="●"/>
            </a:pPr>
            <a:r>
              <a:rPr lang="en"/>
              <a:t>From the second set of box plot you can see that the southern california california fire photos have more intensity in each color that the midwest flooding which is valuable information for a classification decision.</a:t>
            </a:r>
            <a:endParaRPr/>
          </a:p>
          <a:p>
            <a:pPr indent="-298450" lvl="0" marL="457200" rtl="0" algn="l">
              <a:lnSpc>
                <a:spcPct val="115000"/>
              </a:lnSpc>
              <a:spcBef>
                <a:spcPts val="0"/>
              </a:spcBef>
              <a:spcAft>
                <a:spcPts val="0"/>
              </a:spcAft>
              <a:buClr>
                <a:schemeClr val="dk1"/>
              </a:buClr>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32124f2d188_0_2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32124f2d188_0_2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In the RGB </a:t>
            </a:r>
            <a:r>
              <a:rPr lang="en"/>
              <a:t>distribution</a:t>
            </a:r>
            <a:r>
              <a:rPr lang="en"/>
              <a:t> data we can see related information.</a:t>
            </a:r>
            <a:endParaRPr/>
          </a:p>
          <a:p>
            <a:pPr indent="-298450" lvl="0" marL="457200" rtl="0" algn="l">
              <a:lnSpc>
                <a:spcPct val="115000"/>
              </a:lnSpc>
              <a:spcBef>
                <a:spcPts val="0"/>
              </a:spcBef>
              <a:spcAft>
                <a:spcPts val="0"/>
              </a:spcAft>
              <a:buClr>
                <a:schemeClr val="dk1"/>
              </a:buClr>
              <a:buSzPts val="1100"/>
              <a:buChar char="●"/>
            </a:pPr>
            <a:r>
              <a:rPr lang="en"/>
              <a:t>On the left the RGB peak have more area and larger bases for the California fire in comparison to the midwest flooding</a:t>
            </a:r>
            <a:endParaRPr/>
          </a:p>
          <a:p>
            <a:pPr indent="0" lvl="0" marL="0" rtl="0" algn="l">
              <a:lnSpc>
                <a:spcPct val="115000"/>
              </a:lnSpc>
              <a:spcBef>
                <a:spcPts val="1200"/>
              </a:spcBef>
              <a:spcAft>
                <a:spcPts val="0"/>
              </a:spcAft>
              <a:buNone/>
            </a:pPr>
            <a:r>
              <a:rPr lang="en"/>
              <a:t>For the hurricane </a:t>
            </a:r>
            <a:r>
              <a:rPr lang="en"/>
              <a:t>matthew</a:t>
            </a:r>
            <a:r>
              <a:rPr lang="en"/>
              <a:t> RGB distribution Green values are similar when comparing classes 1 and 3 but we can see a sizable difference between the red and blue distributions totals.</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32140986dd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32140986dd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Char char="●"/>
            </a:pPr>
            <a:r>
              <a:rPr lang="en"/>
              <a:t>Another important area for EDA we looked into was </a:t>
            </a:r>
            <a:r>
              <a:rPr lang="en"/>
              <a:t>distribution</a:t>
            </a:r>
            <a:r>
              <a:rPr lang="en"/>
              <a:t> of damage labels.</a:t>
            </a:r>
            <a:endParaRPr/>
          </a:p>
          <a:p>
            <a:pPr indent="-298450" lvl="0" marL="457200" rtl="0" algn="l">
              <a:lnSpc>
                <a:spcPct val="115000"/>
              </a:lnSpc>
              <a:spcBef>
                <a:spcPts val="0"/>
              </a:spcBef>
              <a:spcAft>
                <a:spcPts val="0"/>
              </a:spcAft>
              <a:buClr>
                <a:schemeClr val="dk1"/>
              </a:buClr>
              <a:buSzPts val="1100"/>
              <a:buChar char="●"/>
            </a:pPr>
            <a:r>
              <a:rPr lang="en"/>
              <a:t>As you can see the midwest flooding and socal fire are skewed to the left with low level distribution</a:t>
            </a:r>
            <a:endParaRPr/>
          </a:p>
          <a:p>
            <a:pPr indent="-298450" lvl="0" marL="457200" rtl="0" algn="l">
              <a:lnSpc>
                <a:spcPct val="115000"/>
              </a:lnSpc>
              <a:spcBef>
                <a:spcPts val="0"/>
              </a:spcBef>
              <a:spcAft>
                <a:spcPts val="0"/>
              </a:spcAft>
              <a:buClr>
                <a:schemeClr val="dk1"/>
              </a:buClr>
              <a:buSzPts val="1100"/>
              <a:buChar char="●"/>
            </a:pPr>
            <a:r>
              <a:rPr lang="en"/>
              <a:t>While the Hurricane </a:t>
            </a:r>
            <a:r>
              <a:rPr lang="en"/>
              <a:t>matthew</a:t>
            </a:r>
            <a:r>
              <a:rPr lang="en"/>
              <a:t> labels are more </a:t>
            </a:r>
            <a:r>
              <a:rPr lang="en"/>
              <a:t>distributed</a:t>
            </a:r>
            <a:r>
              <a:rPr lang="en"/>
              <a:t> and give us a </a:t>
            </a:r>
            <a:r>
              <a:rPr lang="en"/>
              <a:t>better</a:t>
            </a:r>
            <a:r>
              <a:rPr lang="en"/>
              <a:t> population to train a label classification model with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32140986dd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32140986dd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lnSpc>
                <a:spcPct val="115000"/>
              </a:lnSpc>
              <a:spcBef>
                <a:spcPts val="1200"/>
              </a:spcBef>
              <a:spcAft>
                <a:spcPts val="0"/>
              </a:spcAft>
              <a:buNone/>
            </a:pPr>
            <a:r>
              <a:rPr lang="en"/>
              <a:t>We also looked at sobel edge which wasnt as informative as other </a:t>
            </a:r>
            <a:r>
              <a:rPr lang="en"/>
              <a:t>because</a:t>
            </a:r>
            <a:r>
              <a:rPr lang="en"/>
              <a:t> the values were pretty similar</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32124f2d188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32124f2d188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Task A (Binary Classification)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Architecture: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2 convolutional layers (3x3 kernels, ReLU activation).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MaxPooling layer, Flatten layer, Dense layer with 12 units (ReLU), output Dense layer (softmax).</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Dropout (50%) between Dense layers.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Loss function: Binary cross-entropy.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Optimizer: Adam.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Metric: Accuracy.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Task B (Multiclass Classification)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Architecture: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4 convolutional layers (3x3 kernels, ReLU activation).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MaxPooling layer, Flatten layer, Dense layer with 36 units (ReLU), output Dense layer (softmax for 4 damage levels).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Dropout (20%) applied in Dense layers.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Loss function: Categorical cross-entropy.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Optimizer: AdamW.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Metric: F1 score for performance evaluation.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olid with header">
  <p:cSld name="CUSTOM">
    <p:spTree>
      <p:nvGrpSpPr>
        <p:cNvPr id="9" name="Shape 9"/>
        <p:cNvGrpSpPr/>
        <p:nvPr/>
      </p:nvGrpSpPr>
      <p:grpSpPr>
        <a:xfrm>
          <a:off x="0" y="0"/>
          <a:ext cx="0" cy="0"/>
          <a:chOff x="0" y="0"/>
          <a:chExt cx="0" cy="0"/>
        </a:xfrm>
      </p:grpSpPr>
      <p:sp>
        <p:nvSpPr>
          <p:cNvPr id="10" name="Google Shape;10;p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 name="Google Shape;11;p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2" name="Google Shape;12;p2"/>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3" name="Google Shape;13;p2"/>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 name="Google Shape;15;p2"/>
          <p:cNvSpPr txBox="1"/>
          <p:nvPr>
            <p:ph idx="3"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6" name="Google Shape;16;p2"/>
          <p:cNvSpPr txBox="1"/>
          <p:nvPr>
            <p:ph idx="4"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_1_1_1_1_1_1_1_1_1_2">
    <p:spTree>
      <p:nvGrpSpPr>
        <p:cNvPr id="555" name="Shape 555"/>
        <p:cNvGrpSpPr/>
        <p:nvPr/>
      </p:nvGrpSpPr>
      <p:grpSpPr>
        <a:xfrm>
          <a:off x="0" y="0"/>
          <a:ext cx="0" cy="0"/>
          <a:chOff x="0" y="0"/>
          <a:chExt cx="0" cy="0"/>
        </a:xfrm>
      </p:grpSpPr>
      <p:grpSp>
        <p:nvGrpSpPr>
          <p:cNvPr id="556" name="Google Shape;556;p11"/>
          <p:cNvGrpSpPr/>
          <p:nvPr/>
        </p:nvGrpSpPr>
        <p:grpSpPr>
          <a:xfrm>
            <a:off x="-6096" y="-3429"/>
            <a:ext cx="9156192" cy="5150358"/>
            <a:chOff x="0" y="0"/>
            <a:chExt cx="12192000" cy="6858000"/>
          </a:xfrm>
        </p:grpSpPr>
        <p:sp>
          <p:nvSpPr>
            <p:cNvPr id="557" name="Google Shape;557;p1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8" name="Google Shape;558;p1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9" name="Google Shape;559;p1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0" name="Google Shape;560;p1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1" name="Google Shape;561;p1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2" name="Google Shape;562;p1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3" name="Google Shape;563;p1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4" name="Google Shape;564;p1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5" name="Google Shape;565;p1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6" name="Google Shape;566;p1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7" name="Google Shape;567;p1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8" name="Google Shape;568;p1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9" name="Google Shape;569;p1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0" name="Google Shape;570;p1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1" name="Google Shape;571;p1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2" name="Google Shape;572;p1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3" name="Google Shape;573;p1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4" name="Google Shape;574;p1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5" name="Google Shape;575;p1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6" name="Google Shape;576;p1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7" name="Google Shape;577;p1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8" name="Google Shape;578;p1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9" name="Google Shape;579;p1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0" name="Google Shape;580;p1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1" name="Google Shape;581;p1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2" name="Google Shape;582;p1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3" name="Google Shape;583;p1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4" name="Google Shape;584;p1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5" name="Google Shape;585;p1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6" name="Google Shape;586;p1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7" name="Google Shape;587;p1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8" name="Google Shape;588;p1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9" name="Google Shape;589;p1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0" name="Google Shape;590;p1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1" name="Google Shape;591;p1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2" name="Google Shape;592;p1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3" name="Google Shape;593;p1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4" name="Google Shape;594;p1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5" name="Google Shape;595;p1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6" name="Google Shape;596;p1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7" name="Google Shape;597;p1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8" name="Google Shape;598;p1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9" name="Google Shape;599;p1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0" name="Google Shape;600;p1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1" name="Google Shape;601;p1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2" name="Google Shape;602;p1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3" name="Google Shape;603;p1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4" name="Google Shape;604;p1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5" name="Google Shape;605;p1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6" name="Google Shape;606;p1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7" name="Google Shape;607;p1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8" name="Google Shape;608;p1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9" name="Google Shape;609;p1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0" name="Google Shape;610;p1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1" name="Google Shape;611;p1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2" name="Google Shape;612;p1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3" name="Google Shape;613;p1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4" name="Google Shape;614;p1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5" name="Google Shape;615;p1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16" name="Google Shape;616;p1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17" name="Google Shape;617;p1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11"/>
          <p:cNvSpPr txBox="1"/>
          <p:nvPr>
            <p:ph type="title"/>
          </p:nvPr>
        </p:nvSpPr>
        <p:spPr>
          <a:xfrm>
            <a:off x="208725" y="344175"/>
            <a:ext cx="7640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9" name="Google Shape;619;p11"/>
          <p:cNvSpPr txBox="1"/>
          <p:nvPr>
            <p:ph idx="1" type="body"/>
          </p:nvPr>
        </p:nvSpPr>
        <p:spPr>
          <a:xfrm>
            <a:off x="208725" y="2320375"/>
            <a:ext cx="7353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20" name="Google Shape;620;p1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1_1_1_1_1_1_1_2_1">
    <p:spTree>
      <p:nvGrpSpPr>
        <p:cNvPr id="621" name="Shape 621"/>
        <p:cNvGrpSpPr/>
        <p:nvPr/>
      </p:nvGrpSpPr>
      <p:grpSpPr>
        <a:xfrm>
          <a:off x="0" y="0"/>
          <a:ext cx="0" cy="0"/>
          <a:chOff x="0" y="0"/>
          <a:chExt cx="0" cy="0"/>
        </a:xfrm>
      </p:grpSpPr>
      <p:grpSp>
        <p:nvGrpSpPr>
          <p:cNvPr id="622" name="Google Shape;622;p12"/>
          <p:cNvGrpSpPr/>
          <p:nvPr/>
        </p:nvGrpSpPr>
        <p:grpSpPr>
          <a:xfrm>
            <a:off x="-6096" y="-3429"/>
            <a:ext cx="9156192" cy="5150358"/>
            <a:chOff x="0" y="0"/>
            <a:chExt cx="12192000" cy="6858000"/>
          </a:xfrm>
        </p:grpSpPr>
        <p:sp>
          <p:nvSpPr>
            <p:cNvPr id="623" name="Google Shape;623;p1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4" name="Google Shape;624;p1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5" name="Google Shape;625;p1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6" name="Google Shape;626;p1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7" name="Google Shape;627;p1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8" name="Google Shape;628;p1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9" name="Google Shape;629;p1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0" name="Google Shape;630;p1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1" name="Google Shape;631;p1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2" name="Google Shape;632;p1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3" name="Google Shape;633;p1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4" name="Google Shape;634;p1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5" name="Google Shape;635;p1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6" name="Google Shape;636;p1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7" name="Google Shape;637;p1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8" name="Google Shape;638;p1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9" name="Google Shape;639;p1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0" name="Google Shape;640;p1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1" name="Google Shape;641;p1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2" name="Google Shape;642;p1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3" name="Google Shape;643;p1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4" name="Google Shape;644;p1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5" name="Google Shape;645;p1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6" name="Google Shape;646;p1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7" name="Google Shape;647;p1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8" name="Google Shape;648;p1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9" name="Google Shape;649;p1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0" name="Google Shape;650;p1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1" name="Google Shape;651;p1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2" name="Google Shape;652;p1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3" name="Google Shape;653;p1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4" name="Google Shape;654;p1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5" name="Google Shape;655;p1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6" name="Google Shape;656;p1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7" name="Google Shape;657;p1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8" name="Google Shape;658;p1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9" name="Google Shape;659;p1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0" name="Google Shape;660;p1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1" name="Google Shape;661;p1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2" name="Google Shape;662;p1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3" name="Google Shape;663;p1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4" name="Google Shape;664;p1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5" name="Google Shape;665;p1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6" name="Google Shape;666;p1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7" name="Google Shape;667;p1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8" name="Google Shape;668;p1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9" name="Google Shape;669;p1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0" name="Google Shape;670;p1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1" name="Google Shape;671;p1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2" name="Google Shape;672;p1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3" name="Google Shape;673;p1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4" name="Google Shape;674;p1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5" name="Google Shape;675;p1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6" name="Google Shape;676;p1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7" name="Google Shape;677;p1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8" name="Google Shape;678;p1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9" name="Google Shape;679;p1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0" name="Google Shape;680;p1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1" name="Google Shape;681;p1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82" name="Google Shape;682;p1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83" name="Google Shape;683;p1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12"/>
          <p:cNvSpPr txBox="1"/>
          <p:nvPr>
            <p:ph type="title"/>
          </p:nvPr>
        </p:nvSpPr>
        <p:spPr>
          <a:xfrm>
            <a:off x="208725" y="344175"/>
            <a:ext cx="741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5" name="Google Shape;685;p12"/>
          <p:cNvSpPr txBox="1"/>
          <p:nvPr>
            <p:ph idx="1" type="body"/>
          </p:nvPr>
        </p:nvSpPr>
        <p:spPr>
          <a:xfrm>
            <a:off x="208725"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86" name="Google Shape;686;p12"/>
          <p:cNvSpPr txBox="1"/>
          <p:nvPr>
            <p:ph idx="2" type="body"/>
          </p:nvPr>
        </p:nvSpPr>
        <p:spPr>
          <a:xfrm>
            <a:off x="4684150"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87" name="Google Shape;687;p1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_1_1_1_1_1_1_1_2_1_1">
    <p:spTree>
      <p:nvGrpSpPr>
        <p:cNvPr id="688" name="Shape 688"/>
        <p:cNvGrpSpPr/>
        <p:nvPr/>
      </p:nvGrpSpPr>
      <p:grpSpPr>
        <a:xfrm>
          <a:off x="0" y="0"/>
          <a:ext cx="0" cy="0"/>
          <a:chOff x="0" y="0"/>
          <a:chExt cx="0" cy="0"/>
        </a:xfrm>
      </p:grpSpPr>
      <p:grpSp>
        <p:nvGrpSpPr>
          <p:cNvPr id="689" name="Google Shape;689;p13"/>
          <p:cNvGrpSpPr/>
          <p:nvPr/>
        </p:nvGrpSpPr>
        <p:grpSpPr>
          <a:xfrm>
            <a:off x="-6096" y="-3429"/>
            <a:ext cx="9156192" cy="5150358"/>
            <a:chOff x="0" y="0"/>
            <a:chExt cx="12192000" cy="6858000"/>
          </a:xfrm>
        </p:grpSpPr>
        <p:sp>
          <p:nvSpPr>
            <p:cNvPr id="690" name="Google Shape;690;p1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1" name="Google Shape;691;p1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2" name="Google Shape;692;p1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3" name="Google Shape;693;p1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4" name="Google Shape;694;p1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5" name="Google Shape;695;p1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6" name="Google Shape;696;p1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7" name="Google Shape;697;p1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8" name="Google Shape;698;p1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9" name="Google Shape;699;p1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0" name="Google Shape;700;p1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1" name="Google Shape;701;p1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2" name="Google Shape;702;p1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3" name="Google Shape;703;p1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4" name="Google Shape;704;p1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5" name="Google Shape;705;p1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6" name="Google Shape;706;p1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7" name="Google Shape;707;p1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8" name="Google Shape;708;p1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9" name="Google Shape;709;p1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0" name="Google Shape;710;p1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1" name="Google Shape;711;p1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2" name="Google Shape;712;p1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3" name="Google Shape;713;p1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4" name="Google Shape;714;p1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5" name="Google Shape;715;p1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6" name="Google Shape;716;p1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7" name="Google Shape;717;p1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8" name="Google Shape;718;p1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9" name="Google Shape;719;p1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0" name="Google Shape;720;p1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1" name="Google Shape;721;p1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2" name="Google Shape;722;p1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3" name="Google Shape;723;p1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4" name="Google Shape;724;p1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5" name="Google Shape;725;p1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6" name="Google Shape;726;p1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7" name="Google Shape;727;p1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8" name="Google Shape;728;p1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9" name="Google Shape;729;p1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0" name="Google Shape;730;p1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1" name="Google Shape;731;p1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2" name="Google Shape;732;p1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3" name="Google Shape;733;p1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4" name="Google Shape;734;p1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5" name="Google Shape;735;p1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6" name="Google Shape;736;p1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7" name="Google Shape;737;p1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8" name="Google Shape;738;p1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9" name="Google Shape;739;p1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0" name="Google Shape;740;p1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1" name="Google Shape;741;p1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2" name="Google Shape;742;p1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3" name="Google Shape;743;p1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4" name="Google Shape;744;p1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5" name="Google Shape;745;p1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6" name="Google Shape;746;p1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7" name="Google Shape;747;p1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8" name="Google Shape;748;p1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49" name="Google Shape;749;p1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50" name="Google Shape;750;p1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p13"/>
          <p:cNvSpPr txBox="1"/>
          <p:nvPr>
            <p:ph type="title"/>
          </p:nvPr>
        </p:nvSpPr>
        <p:spPr>
          <a:xfrm>
            <a:off x="208725" y="344175"/>
            <a:ext cx="76011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2" name="Google Shape;752;p1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1_1_1_1_1_1_1_1_1_1_2_1_1_1">
    <p:spTree>
      <p:nvGrpSpPr>
        <p:cNvPr id="753" name="Shape 753"/>
        <p:cNvGrpSpPr/>
        <p:nvPr/>
      </p:nvGrpSpPr>
      <p:grpSpPr>
        <a:xfrm>
          <a:off x="0" y="0"/>
          <a:ext cx="0" cy="0"/>
          <a:chOff x="0" y="0"/>
          <a:chExt cx="0" cy="0"/>
        </a:xfrm>
      </p:grpSpPr>
      <p:grpSp>
        <p:nvGrpSpPr>
          <p:cNvPr id="754" name="Google Shape;754;p14"/>
          <p:cNvGrpSpPr/>
          <p:nvPr/>
        </p:nvGrpSpPr>
        <p:grpSpPr>
          <a:xfrm>
            <a:off x="-6096" y="-3429"/>
            <a:ext cx="9156192" cy="5150358"/>
            <a:chOff x="0" y="0"/>
            <a:chExt cx="12192000" cy="6858000"/>
          </a:xfrm>
        </p:grpSpPr>
        <p:sp>
          <p:nvSpPr>
            <p:cNvPr id="755" name="Google Shape;755;p1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6" name="Google Shape;756;p1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7" name="Google Shape;757;p1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8" name="Google Shape;758;p1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9" name="Google Shape;759;p1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0" name="Google Shape;760;p1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1" name="Google Shape;761;p1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2" name="Google Shape;762;p1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3" name="Google Shape;763;p1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4" name="Google Shape;764;p1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5" name="Google Shape;765;p1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6" name="Google Shape;766;p1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7" name="Google Shape;767;p1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8" name="Google Shape;768;p1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9" name="Google Shape;769;p1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0" name="Google Shape;770;p1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1" name="Google Shape;771;p1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2" name="Google Shape;772;p1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3" name="Google Shape;773;p1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4" name="Google Shape;774;p1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5" name="Google Shape;775;p1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6" name="Google Shape;776;p1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7" name="Google Shape;777;p1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8" name="Google Shape;778;p1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9" name="Google Shape;779;p1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0" name="Google Shape;780;p1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1" name="Google Shape;781;p1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2" name="Google Shape;782;p1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3" name="Google Shape;783;p1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4" name="Google Shape;784;p1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5" name="Google Shape;785;p1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6" name="Google Shape;786;p1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7" name="Google Shape;787;p1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8" name="Google Shape;788;p1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9" name="Google Shape;789;p1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0" name="Google Shape;790;p1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1" name="Google Shape;791;p1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2" name="Google Shape;792;p1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3" name="Google Shape;793;p1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4" name="Google Shape;794;p1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5" name="Google Shape;795;p1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6" name="Google Shape;796;p1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7" name="Google Shape;797;p1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8" name="Google Shape;798;p1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9" name="Google Shape;799;p1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0" name="Google Shape;800;p1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1" name="Google Shape;801;p1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2" name="Google Shape;802;p1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3" name="Google Shape;803;p1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4" name="Google Shape;804;p1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5" name="Google Shape;805;p1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6" name="Google Shape;806;p1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7" name="Google Shape;807;p1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8" name="Google Shape;808;p1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9" name="Google Shape;809;p1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0" name="Google Shape;810;p1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1" name="Google Shape;811;p1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2" name="Google Shape;812;p1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3" name="Google Shape;813;p1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14" name="Google Shape;814;p1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15" name="Google Shape;815;p1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14"/>
          <p:cNvSpPr txBox="1"/>
          <p:nvPr>
            <p:ph type="title"/>
          </p:nvPr>
        </p:nvSpPr>
        <p:spPr>
          <a:xfrm>
            <a:off x="208725" y="344175"/>
            <a:ext cx="555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7" name="Google Shape;817;p14"/>
          <p:cNvSpPr txBox="1"/>
          <p:nvPr>
            <p:ph idx="1"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4"/>
          <p:cNvSpPr txBox="1"/>
          <p:nvPr>
            <p:ph idx="2" type="body"/>
          </p:nvPr>
        </p:nvSpPr>
        <p:spPr>
          <a:xfrm>
            <a:off x="208725" y="3050325"/>
            <a:ext cx="6666600" cy="18615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19" name="Google Shape;819;p1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_1_1_1_1_1_1_1_1_1_2_1_1_1_1">
    <p:spTree>
      <p:nvGrpSpPr>
        <p:cNvPr id="820" name="Shape 820"/>
        <p:cNvGrpSpPr/>
        <p:nvPr/>
      </p:nvGrpSpPr>
      <p:grpSpPr>
        <a:xfrm>
          <a:off x="0" y="0"/>
          <a:ext cx="0" cy="0"/>
          <a:chOff x="0" y="0"/>
          <a:chExt cx="0" cy="0"/>
        </a:xfrm>
      </p:grpSpPr>
      <p:grpSp>
        <p:nvGrpSpPr>
          <p:cNvPr id="821" name="Google Shape;821;p15"/>
          <p:cNvGrpSpPr/>
          <p:nvPr/>
        </p:nvGrpSpPr>
        <p:grpSpPr>
          <a:xfrm>
            <a:off x="-6096" y="-3429"/>
            <a:ext cx="9156192" cy="5150358"/>
            <a:chOff x="0" y="0"/>
            <a:chExt cx="12192000" cy="6858000"/>
          </a:xfrm>
        </p:grpSpPr>
        <p:sp>
          <p:nvSpPr>
            <p:cNvPr id="822" name="Google Shape;822;p1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3" name="Google Shape;823;p1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4" name="Google Shape;824;p1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5" name="Google Shape;825;p1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6" name="Google Shape;826;p1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7" name="Google Shape;827;p1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8" name="Google Shape;828;p1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9" name="Google Shape;829;p1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0" name="Google Shape;830;p1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1" name="Google Shape;831;p1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2" name="Google Shape;832;p1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3" name="Google Shape;833;p1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4" name="Google Shape;834;p1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5" name="Google Shape;835;p1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6" name="Google Shape;836;p1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7" name="Google Shape;837;p1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8" name="Google Shape;838;p1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9" name="Google Shape;839;p1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0" name="Google Shape;840;p1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1" name="Google Shape;841;p1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2" name="Google Shape;842;p1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3" name="Google Shape;843;p1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4" name="Google Shape;844;p1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5" name="Google Shape;845;p1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6" name="Google Shape;846;p1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7" name="Google Shape;847;p1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8" name="Google Shape;848;p1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9" name="Google Shape;849;p1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0" name="Google Shape;850;p1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1" name="Google Shape;851;p1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2" name="Google Shape;852;p1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3" name="Google Shape;853;p1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4" name="Google Shape;854;p1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5" name="Google Shape;855;p1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6" name="Google Shape;856;p1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7" name="Google Shape;857;p1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8" name="Google Shape;858;p1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9" name="Google Shape;859;p1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0" name="Google Shape;860;p1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1" name="Google Shape;861;p1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2" name="Google Shape;862;p1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3" name="Google Shape;863;p1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4" name="Google Shape;864;p1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5" name="Google Shape;865;p1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6" name="Google Shape;866;p1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7" name="Google Shape;867;p1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8" name="Google Shape;868;p1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9" name="Google Shape;869;p1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0" name="Google Shape;870;p1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1" name="Google Shape;871;p1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2" name="Google Shape;872;p1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3" name="Google Shape;873;p1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4" name="Google Shape;874;p1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5" name="Google Shape;875;p1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6" name="Google Shape;876;p1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7" name="Google Shape;877;p1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8" name="Google Shape;878;p1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9" name="Google Shape;879;p1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0" name="Google Shape;880;p1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81" name="Google Shape;881;p1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82" name="Google Shape;882;p1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15"/>
          <p:cNvSpPr txBox="1"/>
          <p:nvPr>
            <p:ph type="title"/>
          </p:nvPr>
        </p:nvSpPr>
        <p:spPr>
          <a:xfrm>
            <a:off x="836250" y="1569150"/>
            <a:ext cx="7471500" cy="2005200"/>
          </a:xfrm>
          <a:prstGeom prst="rect">
            <a:avLst/>
          </a:prstGeom>
        </p:spPr>
        <p:txBody>
          <a:bodyPr anchorCtr="0" anchor="t" bIns="91425" lIns="91425" spcFirstLastPara="1" rIns="91425" wrap="square" tIns="91425">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4" name="Google Shape;884;p1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885" name="Shape 885"/>
        <p:cNvGrpSpPr/>
        <p:nvPr/>
      </p:nvGrpSpPr>
      <p:grpSpPr>
        <a:xfrm>
          <a:off x="0" y="0"/>
          <a:ext cx="0" cy="0"/>
          <a:chOff x="0" y="0"/>
          <a:chExt cx="0" cy="0"/>
        </a:xfrm>
      </p:grpSpPr>
      <p:sp>
        <p:nvSpPr>
          <p:cNvPr id="886" name="Google Shape;886;p16"/>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7" name="Google Shape;887;p1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8" name="Google Shape;8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89" name="Shape 889"/>
        <p:cNvGrpSpPr/>
        <p:nvPr/>
      </p:nvGrpSpPr>
      <p:grpSpPr>
        <a:xfrm>
          <a:off x="0" y="0"/>
          <a:ext cx="0" cy="0"/>
          <a:chOff x="0" y="0"/>
          <a:chExt cx="0" cy="0"/>
        </a:xfrm>
      </p:grpSpPr>
      <p:sp>
        <p:nvSpPr>
          <p:cNvPr id="890" name="Google Shape;89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7"/>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2" name="Google Shape;892;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93" name="Google Shape;89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94" name="Google Shape;8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1_1_1_1_1_1_1_1_1_1_2_1_1_1_1_1">
    <p:spTree>
      <p:nvGrpSpPr>
        <p:cNvPr id="895" name="Shape 895"/>
        <p:cNvGrpSpPr/>
        <p:nvPr/>
      </p:nvGrpSpPr>
      <p:grpSpPr>
        <a:xfrm>
          <a:off x="0" y="0"/>
          <a:ext cx="0" cy="0"/>
          <a:chOff x="0" y="0"/>
          <a:chExt cx="0" cy="0"/>
        </a:xfrm>
      </p:grpSpPr>
      <p:grpSp>
        <p:nvGrpSpPr>
          <p:cNvPr id="896" name="Google Shape;896;p18"/>
          <p:cNvGrpSpPr/>
          <p:nvPr/>
        </p:nvGrpSpPr>
        <p:grpSpPr>
          <a:xfrm>
            <a:off x="-6096" y="-3429"/>
            <a:ext cx="9156192" cy="5150358"/>
            <a:chOff x="0" y="0"/>
            <a:chExt cx="12192000" cy="6858000"/>
          </a:xfrm>
        </p:grpSpPr>
        <p:sp>
          <p:nvSpPr>
            <p:cNvPr id="897" name="Google Shape;897;p1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8" name="Google Shape;898;p1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9" name="Google Shape;899;p1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0" name="Google Shape;900;p1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1" name="Google Shape;901;p1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2" name="Google Shape;902;p1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3" name="Google Shape;903;p1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4" name="Google Shape;904;p1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5" name="Google Shape;905;p1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6" name="Google Shape;906;p1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7" name="Google Shape;907;p1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8" name="Google Shape;908;p1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9" name="Google Shape;909;p1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0" name="Google Shape;910;p1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1" name="Google Shape;911;p1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2" name="Google Shape;912;p1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3" name="Google Shape;913;p1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4" name="Google Shape;914;p1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5" name="Google Shape;915;p1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6" name="Google Shape;916;p1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7" name="Google Shape;917;p1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8" name="Google Shape;918;p1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9" name="Google Shape;919;p1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0" name="Google Shape;920;p1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1" name="Google Shape;921;p1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2" name="Google Shape;922;p1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3" name="Google Shape;923;p1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4" name="Google Shape;924;p1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5" name="Google Shape;925;p1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6" name="Google Shape;926;p1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7" name="Google Shape;927;p1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8" name="Google Shape;928;p1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9" name="Google Shape;929;p1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0" name="Google Shape;930;p1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1" name="Google Shape;931;p1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2" name="Google Shape;932;p1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3" name="Google Shape;933;p1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4" name="Google Shape;934;p1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5" name="Google Shape;935;p1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6" name="Google Shape;936;p1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7" name="Google Shape;937;p1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8" name="Google Shape;938;p1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9" name="Google Shape;939;p1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0" name="Google Shape;940;p1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1" name="Google Shape;941;p1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2" name="Google Shape;942;p1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3" name="Google Shape;943;p1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4" name="Google Shape;944;p1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5" name="Google Shape;945;p1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6" name="Google Shape;946;p1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7" name="Google Shape;947;p1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8" name="Google Shape;948;p1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9" name="Google Shape;949;p1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0" name="Google Shape;950;p1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1" name="Google Shape;951;p1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2" name="Google Shape;952;p1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3" name="Google Shape;953;p1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4" name="Google Shape;954;p1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5" name="Google Shape;955;p1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956" name="Google Shape;956;p1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957" name="Google Shape;957;p1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8" name="Google Shape;958;p1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59" name="Google Shape;959;p18"/>
          <p:cNvSpPr txBox="1"/>
          <p:nvPr>
            <p:ph idx="1" type="subTitle"/>
          </p:nvPr>
        </p:nvSpPr>
        <p:spPr>
          <a:xfrm>
            <a:off x="208725" y="246495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0" name="Google Shape;960;p1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_1_1_1_1_1_1_1_1_1_2_1_1_1_1_1_1">
    <p:spTree>
      <p:nvGrpSpPr>
        <p:cNvPr id="961" name="Shape 961"/>
        <p:cNvGrpSpPr/>
        <p:nvPr/>
      </p:nvGrpSpPr>
      <p:grpSpPr>
        <a:xfrm>
          <a:off x="0" y="0"/>
          <a:ext cx="0" cy="0"/>
          <a:chOff x="0" y="0"/>
          <a:chExt cx="0" cy="0"/>
        </a:xfrm>
      </p:grpSpPr>
      <p:grpSp>
        <p:nvGrpSpPr>
          <p:cNvPr id="962" name="Google Shape;962;p19"/>
          <p:cNvGrpSpPr/>
          <p:nvPr/>
        </p:nvGrpSpPr>
        <p:grpSpPr>
          <a:xfrm>
            <a:off x="-6096" y="-3429"/>
            <a:ext cx="9156192" cy="5150358"/>
            <a:chOff x="0" y="0"/>
            <a:chExt cx="12192000" cy="6858000"/>
          </a:xfrm>
        </p:grpSpPr>
        <p:sp>
          <p:nvSpPr>
            <p:cNvPr id="963" name="Google Shape;963;p1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4" name="Google Shape;964;p1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5" name="Google Shape;965;p1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6" name="Google Shape;966;p1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7" name="Google Shape;967;p1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8" name="Google Shape;968;p1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9" name="Google Shape;969;p1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0" name="Google Shape;970;p1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1" name="Google Shape;971;p1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2" name="Google Shape;972;p1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3" name="Google Shape;973;p1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4" name="Google Shape;974;p1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5" name="Google Shape;975;p1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6" name="Google Shape;976;p1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7" name="Google Shape;977;p1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8" name="Google Shape;978;p1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9" name="Google Shape;979;p1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0" name="Google Shape;980;p1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1" name="Google Shape;981;p1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2" name="Google Shape;982;p1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3" name="Google Shape;983;p1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4" name="Google Shape;984;p1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5" name="Google Shape;985;p1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6" name="Google Shape;986;p1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7" name="Google Shape;987;p1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8" name="Google Shape;988;p1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9" name="Google Shape;989;p1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0" name="Google Shape;990;p1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1" name="Google Shape;991;p1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2" name="Google Shape;992;p1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3" name="Google Shape;993;p1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4" name="Google Shape;994;p1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5" name="Google Shape;995;p1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6" name="Google Shape;996;p1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7" name="Google Shape;997;p1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8" name="Google Shape;998;p1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9" name="Google Shape;999;p1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0" name="Google Shape;1000;p1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1" name="Google Shape;1001;p1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2" name="Google Shape;1002;p1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3" name="Google Shape;1003;p1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4" name="Google Shape;1004;p1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5" name="Google Shape;1005;p1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6" name="Google Shape;1006;p1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7" name="Google Shape;1007;p1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8" name="Google Shape;1008;p1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9" name="Google Shape;1009;p1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0" name="Google Shape;1010;p1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1" name="Google Shape;1011;p1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2" name="Google Shape;1012;p1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3" name="Google Shape;1013;p1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4" name="Google Shape;1014;p1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5" name="Google Shape;1015;p1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6" name="Google Shape;1016;p1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7" name="Google Shape;1017;p1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8" name="Google Shape;1018;p1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9" name="Google Shape;1019;p1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0" name="Google Shape;1020;p1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1" name="Google Shape;1021;p1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22" name="Google Shape;1022;p1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23" name="Google Shape;1023;p1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4" name="Google Shape;1024;p19"/>
          <p:cNvSpPr txBox="1"/>
          <p:nvPr>
            <p:ph idx="1" type="body"/>
          </p:nvPr>
        </p:nvSpPr>
        <p:spPr>
          <a:xfrm>
            <a:off x="1578900" y="1135050"/>
            <a:ext cx="5986200" cy="2873400"/>
          </a:xfrm>
          <a:prstGeom prst="rect">
            <a:avLst/>
          </a:prstGeom>
        </p:spPr>
        <p:txBody>
          <a:bodyPr anchorCtr="0" anchor="t" bIns="91425" lIns="91425" spcFirstLastPara="1" rIns="91425" wrap="square" tIns="91425">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025" name="Google Shape;1025;p1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_1_1_1_1_1_1_1_1_1_2_1_1_1_1_1_1_1">
    <p:spTree>
      <p:nvGrpSpPr>
        <p:cNvPr id="1026" name="Shape 1026"/>
        <p:cNvGrpSpPr/>
        <p:nvPr/>
      </p:nvGrpSpPr>
      <p:grpSpPr>
        <a:xfrm>
          <a:off x="0" y="0"/>
          <a:ext cx="0" cy="0"/>
          <a:chOff x="0" y="0"/>
          <a:chExt cx="0" cy="0"/>
        </a:xfrm>
      </p:grpSpPr>
      <p:grpSp>
        <p:nvGrpSpPr>
          <p:cNvPr id="1027" name="Google Shape;1027;p20"/>
          <p:cNvGrpSpPr/>
          <p:nvPr/>
        </p:nvGrpSpPr>
        <p:grpSpPr>
          <a:xfrm>
            <a:off x="-6096" y="-3429"/>
            <a:ext cx="9156192" cy="5150358"/>
            <a:chOff x="0" y="0"/>
            <a:chExt cx="12192000" cy="6858000"/>
          </a:xfrm>
        </p:grpSpPr>
        <p:sp>
          <p:nvSpPr>
            <p:cNvPr id="1028" name="Google Shape;1028;p2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9" name="Google Shape;1029;p2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0" name="Google Shape;1030;p2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1" name="Google Shape;1031;p2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2" name="Google Shape;1032;p2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3" name="Google Shape;1033;p2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4" name="Google Shape;1034;p2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5" name="Google Shape;1035;p2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6" name="Google Shape;1036;p2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7" name="Google Shape;1037;p2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8" name="Google Shape;1038;p2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9" name="Google Shape;1039;p2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0" name="Google Shape;1040;p2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1" name="Google Shape;1041;p2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2" name="Google Shape;1042;p2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3" name="Google Shape;1043;p2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4" name="Google Shape;1044;p2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5" name="Google Shape;1045;p2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6" name="Google Shape;1046;p2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7" name="Google Shape;1047;p2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8" name="Google Shape;1048;p2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9" name="Google Shape;1049;p2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0" name="Google Shape;1050;p2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1" name="Google Shape;1051;p2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2" name="Google Shape;1052;p2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3" name="Google Shape;1053;p2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4" name="Google Shape;1054;p2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5" name="Google Shape;1055;p2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6" name="Google Shape;1056;p2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7" name="Google Shape;1057;p2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8" name="Google Shape;1058;p2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9" name="Google Shape;1059;p2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0" name="Google Shape;1060;p2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1" name="Google Shape;1061;p2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2" name="Google Shape;1062;p2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3" name="Google Shape;1063;p2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4" name="Google Shape;1064;p2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5" name="Google Shape;1065;p2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6" name="Google Shape;1066;p2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7" name="Google Shape;1067;p2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8" name="Google Shape;1068;p2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9" name="Google Shape;1069;p2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0" name="Google Shape;1070;p2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1" name="Google Shape;1071;p2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2" name="Google Shape;1072;p2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3" name="Google Shape;1073;p2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4" name="Google Shape;1074;p2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5" name="Google Shape;1075;p2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6" name="Google Shape;1076;p2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7" name="Google Shape;1077;p2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8" name="Google Shape;1078;p2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9" name="Google Shape;1079;p2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0" name="Google Shape;1080;p2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1" name="Google Shape;1081;p2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2" name="Google Shape;1082;p2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3" name="Google Shape;1083;p2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4" name="Google Shape;1084;p2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5" name="Google Shape;1085;p2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6" name="Google Shape;1086;p2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87" name="Google Shape;1087;p2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88" name="Google Shape;1088;p2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p20"/>
          <p:cNvSpPr txBox="1"/>
          <p:nvPr>
            <p:ph idx="1" type="body"/>
          </p:nvPr>
        </p:nvSpPr>
        <p:spPr>
          <a:xfrm>
            <a:off x="2919350" y="1423650"/>
            <a:ext cx="5986200" cy="287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090" name="Google Shape;1090;p20"/>
          <p:cNvSpPr txBox="1"/>
          <p:nvPr>
            <p:ph type="title"/>
          </p:nvPr>
        </p:nvSpPr>
        <p:spPr>
          <a:xfrm>
            <a:off x="221150" y="1423650"/>
            <a:ext cx="2510100" cy="22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1" name="Google Shape;1091;p2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id with header">
  <p:cSld name="CUSTOM_1">
    <p:spTree>
      <p:nvGrpSpPr>
        <p:cNvPr id="17" name="Shape 17"/>
        <p:cNvGrpSpPr/>
        <p:nvPr/>
      </p:nvGrpSpPr>
      <p:grpSpPr>
        <a:xfrm>
          <a:off x="0" y="0"/>
          <a:ext cx="0" cy="0"/>
          <a:chOff x="0" y="0"/>
          <a:chExt cx="0" cy="0"/>
        </a:xfrm>
      </p:grpSpPr>
      <p:grpSp>
        <p:nvGrpSpPr>
          <p:cNvPr id="18" name="Google Shape;18;p3"/>
          <p:cNvGrpSpPr/>
          <p:nvPr/>
        </p:nvGrpSpPr>
        <p:grpSpPr>
          <a:xfrm>
            <a:off x="-6096" y="-3429"/>
            <a:ext cx="9156192" cy="5150358"/>
            <a:chOff x="0" y="0"/>
            <a:chExt cx="12192000" cy="6858000"/>
          </a:xfrm>
        </p:grpSpPr>
        <p:sp>
          <p:nvSpPr>
            <p:cNvPr id="19" name="Google Shape;19;p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 name="Google Shape;20;p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 name="Google Shape;21;p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 name="Google Shape;22;p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 name="Google Shape;23;p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 name="Google Shape;24;p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 name="Google Shape;25;p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 name="Google Shape;26;p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 name="Google Shape;27;p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 name="Google Shape;28;p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 name="Google Shape;29;p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 name="Google Shape;30;p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 name="Google Shape;31;p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 name="Google Shape;32;p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 name="Google Shape;33;p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 name="Google Shape;34;p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 name="Google Shape;35;p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 name="Google Shape;36;p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 name="Google Shape;37;p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 name="Google Shape;38;p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 name="Google Shape;39;p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 name="Google Shape;40;p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 name="Google Shape;41;p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 name="Google Shape;42;p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 name="Google Shape;43;p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 name="Google Shape;44;p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 name="Google Shape;45;p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 name="Google Shape;46;p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 name="Google Shape;47;p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 name="Google Shape;48;p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 name="Google Shape;49;p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 name="Google Shape;50;p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 name="Google Shape;51;p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 name="Google Shape;52;p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 name="Google Shape;53;p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 name="Google Shape;54;p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 name="Google Shape;55;p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 name="Google Shape;56;p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 name="Google Shape;57;p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 name="Google Shape;58;p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 name="Google Shape;59;p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 name="Google Shape;60;p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 name="Google Shape;61;p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 name="Google Shape;62;p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 name="Google Shape;63;p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 name="Google Shape;64;p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 name="Google Shape;65;p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 name="Google Shape;66;p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 name="Google Shape;67;p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 name="Google Shape;68;p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 name="Google Shape;69;p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 name="Google Shape;70;p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 name="Google Shape;71;p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 name="Google Shape;72;p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 name="Google Shape;73;p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 name="Google Shape;74;p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 name="Google Shape;75;p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 name="Google Shape;76;p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 name="Google Shape;77;p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8" name="Google Shape;78;p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80" name="Google Shape;80;p3"/>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81" name="Google Shape;81;p3"/>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82" name="Google Shape;82;p3"/>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83" name="Google Shape;83;p3"/>
          <p:cNvSpPr txBox="1"/>
          <p:nvPr>
            <p:ph idx="4" type="subTitle"/>
          </p:nvPr>
        </p:nvSpPr>
        <p:spPr>
          <a:xfrm>
            <a:off x="5767125" y="57270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
          <p:cNvSpPr txBox="1"/>
          <p:nvPr>
            <p:ph type="title"/>
          </p:nvPr>
        </p:nvSpPr>
        <p:spPr>
          <a:xfrm>
            <a:off x="208725" y="344175"/>
            <a:ext cx="5340900" cy="18183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id">
  <p:cSld name="CUSTOM_1_1_1_1_1_1_1_1_1_1_2_1_1_1_1_1_1_1_1">
    <p:spTree>
      <p:nvGrpSpPr>
        <p:cNvPr id="1092" name="Shape 1092"/>
        <p:cNvGrpSpPr/>
        <p:nvPr/>
      </p:nvGrpSpPr>
      <p:grpSpPr>
        <a:xfrm>
          <a:off x="0" y="0"/>
          <a:ext cx="0" cy="0"/>
          <a:chOff x="0" y="0"/>
          <a:chExt cx="0" cy="0"/>
        </a:xfrm>
      </p:grpSpPr>
      <p:grpSp>
        <p:nvGrpSpPr>
          <p:cNvPr id="1093" name="Google Shape;1093;p21"/>
          <p:cNvGrpSpPr/>
          <p:nvPr/>
        </p:nvGrpSpPr>
        <p:grpSpPr>
          <a:xfrm>
            <a:off x="-6096" y="-3429"/>
            <a:ext cx="9156192" cy="5150358"/>
            <a:chOff x="0" y="0"/>
            <a:chExt cx="12192000" cy="6858000"/>
          </a:xfrm>
        </p:grpSpPr>
        <p:sp>
          <p:nvSpPr>
            <p:cNvPr id="1094" name="Google Shape;1094;p2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5" name="Google Shape;1095;p2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6" name="Google Shape;1096;p2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7" name="Google Shape;1097;p2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8" name="Google Shape;1098;p2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9" name="Google Shape;1099;p2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0" name="Google Shape;1100;p2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1" name="Google Shape;1101;p2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2" name="Google Shape;1102;p2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3" name="Google Shape;1103;p2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4" name="Google Shape;1104;p2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5" name="Google Shape;1105;p2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6" name="Google Shape;1106;p2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7" name="Google Shape;1107;p2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8" name="Google Shape;1108;p2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9" name="Google Shape;1109;p2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0" name="Google Shape;1110;p2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1" name="Google Shape;1111;p2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2" name="Google Shape;1112;p2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3" name="Google Shape;1113;p2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4" name="Google Shape;1114;p2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5" name="Google Shape;1115;p2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6" name="Google Shape;1116;p2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7" name="Google Shape;1117;p2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8" name="Google Shape;1118;p2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9" name="Google Shape;1119;p2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0" name="Google Shape;1120;p2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1" name="Google Shape;1121;p2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2" name="Google Shape;1122;p2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3" name="Google Shape;1123;p2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4" name="Google Shape;1124;p2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5" name="Google Shape;1125;p2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6" name="Google Shape;1126;p2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7" name="Google Shape;1127;p2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8" name="Google Shape;1128;p2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9" name="Google Shape;1129;p2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0" name="Google Shape;1130;p2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1" name="Google Shape;1131;p2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2" name="Google Shape;1132;p2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3" name="Google Shape;1133;p2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4" name="Google Shape;1134;p2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5" name="Google Shape;1135;p2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6" name="Google Shape;1136;p2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7" name="Google Shape;1137;p2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8" name="Google Shape;1138;p2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9" name="Google Shape;1139;p2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0" name="Google Shape;1140;p2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1" name="Google Shape;1141;p2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2" name="Google Shape;1142;p2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3" name="Google Shape;1143;p2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4" name="Google Shape;1144;p2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5" name="Google Shape;1145;p2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6" name="Google Shape;1146;p2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7" name="Google Shape;1147;p2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8" name="Google Shape;1148;p2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9" name="Google Shape;1149;p2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0" name="Google Shape;1150;p2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1" name="Google Shape;1151;p2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2" name="Google Shape;1152;p2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53" name="Google Shape;1153;p2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54" name="Google Shape;1154;p2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5" name="Google Shape;1155;p2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1_1_1_1_1_1_1_1_1_2_1_1_1_1_1_1_1_1_1">
    <p:spTree>
      <p:nvGrpSpPr>
        <p:cNvPr id="1156" name="Shape 1156"/>
        <p:cNvGrpSpPr/>
        <p:nvPr/>
      </p:nvGrpSpPr>
      <p:grpSpPr>
        <a:xfrm>
          <a:off x="0" y="0"/>
          <a:ext cx="0" cy="0"/>
          <a:chOff x="0" y="0"/>
          <a:chExt cx="0" cy="0"/>
        </a:xfrm>
      </p:grpSpPr>
      <p:sp>
        <p:nvSpPr>
          <p:cNvPr id="1157" name="Google Shape;1157;p2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58" name="Google Shape;1158;p2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9" name="Google Shape;1159;p2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_1_1_1_1_1_1_1_1_1_2_1_1_1_1_1_1_1_1_1_1">
    <p:spTree>
      <p:nvGrpSpPr>
        <p:cNvPr id="1160" name="Shape 1160"/>
        <p:cNvGrpSpPr/>
        <p:nvPr/>
      </p:nvGrpSpPr>
      <p:grpSpPr>
        <a:xfrm>
          <a:off x="0" y="0"/>
          <a:ext cx="0" cy="0"/>
          <a:chOff x="0" y="0"/>
          <a:chExt cx="0" cy="0"/>
        </a:xfrm>
      </p:grpSpPr>
      <p:sp>
        <p:nvSpPr>
          <p:cNvPr id="1161" name="Google Shape;1161;p2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162" name="Google Shape;1162;p23"/>
          <p:cNvGrpSpPr/>
          <p:nvPr/>
        </p:nvGrpSpPr>
        <p:grpSpPr>
          <a:xfrm>
            <a:off x="-6096" y="-3429"/>
            <a:ext cx="9156192" cy="5150358"/>
            <a:chOff x="0" y="0"/>
            <a:chExt cx="12192000" cy="6858000"/>
          </a:xfrm>
        </p:grpSpPr>
        <p:sp>
          <p:nvSpPr>
            <p:cNvPr id="1163" name="Google Shape;1163;p2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4" name="Google Shape;1164;p2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5" name="Google Shape;1165;p2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6" name="Google Shape;1166;p2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7" name="Google Shape;1167;p2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8" name="Google Shape;1168;p2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9" name="Google Shape;1169;p2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0" name="Google Shape;1170;p2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1" name="Google Shape;1171;p2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2" name="Google Shape;1172;p2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3" name="Google Shape;1173;p2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4" name="Google Shape;1174;p2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5" name="Google Shape;1175;p2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6" name="Google Shape;1176;p2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7" name="Google Shape;1177;p2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8" name="Google Shape;1178;p2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9" name="Google Shape;1179;p2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0" name="Google Shape;1180;p2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1" name="Google Shape;1181;p2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2" name="Google Shape;1182;p2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3" name="Google Shape;1183;p2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4" name="Google Shape;1184;p2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5" name="Google Shape;1185;p2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6" name="Google Shape;1186;p2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7" name="Google Shape;1187;p2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8" name="Google Shape;1188;p2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9" name="Google Shape;1189;p2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0" name="Google Shape;1190;p2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1" name="Google Shape;1191;p2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2" name="Google Shape;1192;p2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3" name="Google Shape;1193;p2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4" name="Google Shape;1194;p2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5" name="Google Shape;1195;p2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6" name="Google Shape;1196;p2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7" name="Google Shape;1197;p2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8" name="Google Shape;1198;p2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9" name="Google Shape;1199;p2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0" name="Google Shape;1200;p2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1" name="Google Shape;1201;p2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2" name="Google Shape;1202;p2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3" name="Google Shape;1203;p2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4" name="Google Shape;1204;p2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5" name="Google Shape;1205;p2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6" name="Google Shape;1206;p2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7" name="Google Shape;1207;p2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8" name="Google Shape;1208;p2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9" name="Google Shape;1209;p2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0" name="Google Shape;1210;p2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1" name="Google Shape;1211;p2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2" name="Google Shape;1212;p2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3" name="Google Shape;1213;p2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4" name="Google Shape;1214;p2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5" name="Google Shape;1215;p2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6" name="Google Shape;1216;p2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7" name="Google Shape;1217;p2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8" name="Google Shape;1218;p2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9" name="Google Shape;1219;p2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0" name="Google Shape;1220;p2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1" name="Google Shape;1221;p2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22" name="Google Shape;1222;p2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3" name="Google Shape;1223;p23"/>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24" name="Google Shape;1224;p23"/>
          <p:cNvSpPr txBox="1"/>
          <p:nvPr>
            <p:ph idx="1" type="subTitle"/>
          </p:nvPr>
        </p:nvSpPr>
        <p:spPr>
          <a:xfrm>
            <a:off x="20872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5" name="Google Shape;1225;p23"/>
          <p:cNvSpPr txBox="1"/>
          <p:nvPr>
            <p:ph idx="2" type="subTitle"/>
          </p:nvPr>
        </p:nvSpPr>
        <p:spPr>
          <a:xfrm>
            <a:off x="3281550"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6" name="Google Shape;1226;p23"/>
          <p:cNvSpPr txBox="1"/>
          <p:nvPr>
            <p:ph idx="3" type="subTitle"/>
          </p:nvPr>
        </p:nvSpPr>
        <p:spPr>
          <a:xfrm>
            <a:off x="635437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7" name="Google Shape;1227;p23"/>
          <p:cNvSpPr txBox="1"/>
          <p:nvPr>
            <p:ph idx="4" type="subTitle"/>
          </p:nvPr>
        </p:nvSpPr>
        <p:spPr>
          <a:xfrm>
            <a:off x="20872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8" name="Google Shape;1228;p23"/>
          <p:cNvSpPr txBox="1"/>
          <p:nvPr>
            <p:ph idx="5" type="subTitle"/>
          </p:nvPr>
        </p:nvSpPr>
        <p:spPr>
          <a:xfrm>
            <a:off x="3281550"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9" name="Google Shape;1229;p23"/>
          <p:cNvSpPr txBox="1"/>
          <p:nvPr>
            <p:ph idx="6" type="subTitle"/>
          </p:nvPr>
        </p:nvSpPr>
        <p:spPr>
          <a:xfrm>
            <a:off x="635437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0" name="Google Shape;1230;p2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_1_1_1_1_1_1_1_1_1_2_1_1_1_1_1_1_1_1_1_1_1">
    <p:spTree>
      <p:nvGrpSpPr>
        <p:cNvPr id="1231" name="Shape 1231"/>
        <p:cNvGrpSpPr/>
        <p:nvPr/>
      </p:nvGrpSpPr>
      <p:grpSpPr>
        <a:xfrm>
          <a:off x="0" y="0"/>
          <a:ext cx="0" cy="0"/>
          <a:chOff x="0" y="0"/>
          <a:chExt cx="0" cy="0"/>
        </a:xfrm>
      </p:grpSpPr>
      <p:sp>
        <p:nvSpPr>
          <p:cNvPr id="1232" name="Google Shape;1232;p2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33" name="Google Shape;1233;p24"/>
          <p:cNvGrpSpPr/>
          <p:nvPr/>
        </p:nvGrpSpPr>
        <p:grpSpPr>
          <a:xfrm>
            <a:off x="-6096" y="-3429"/>
            <a:ext cx="9156192" cy="5150358"/>
            <a:chOff x="0" y="0"/>
            <a:chExt cx="12192000" cy="6858000"/>
          </a:xfrm>
        </p:grpSpPr>
        <p:sp>
          <p:nvSpPr>
            <p:cNvPr id="1234" name="Google Shape;1234;p2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5" name="Google Shape;1235;p2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6" name="Google Shape;1236;p2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7" name="Google Shape;1237;p2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8" name="Google Shape;1238;p2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9" name="Google Shape;1239;p2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0" name="Google Shape;1240;p2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1" name="Google Shape;1241;p2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2" name="Google Shape;1242;p2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3" name="Google Shape;1243;p2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4" name="Google Shape;1244;p2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5" name="Google Shape;1245;p2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6" name="Google Shape;1246;p2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7" name="Google Shape;1247;p2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8" name="Google Shape;1248;p2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9" name="Google Shape;1249;p2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0" name="Google Shape;1250;p2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1" name="Google Shape;1251;p2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2" name="Google Shape;1252;p2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3" name="Google Shape;1253;p2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4" name="Google Shape;1254;p2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5" name="Google Shape;1255;p2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6" name="Google Shape;1256;p2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7" name="Google Shape;1257;p2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8" name="Google Shape;1258;p2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9" name="Google Shape;1259;p2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0" name="Google Shape;1260;p2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1" name="Google Shape;1261;p2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2" name="Google Shape;1262;p2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3" name="Google Shape;1263;p2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4" name="Google Shape;1264;p2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5" name="Google Shape;1265;p2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6" name="Google Shape;1266;p2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7" name="Google Shape;1267;p2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8" name="Google Shape;1268;p2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9" name="Google Shape;1269;p2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0" name="Google Shape;1270;p2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1" name="Google Shape;1271;p2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2" name="Google Shape;1272;p2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3" name="Google Shape;1273;p2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4" name="Google Shape;1274;p2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5" name="Google Shape;1275;p2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6" name="Google Shape;1276;p2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7" name="Google Shape;1277;p2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8" name="Google Shape;1278;p2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9" name="Google Shape;1279;p2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0" name="Google Shape;1280;p2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1" name="Google Shape;1281;p2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2" name="Google Shape;1282;p2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3" name="Google Shape;1283;p2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4" name="Google Shape;1284;p2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5" name="Google Shape;1285;p2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6" name="Google Shape;1286;p2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7" name="Google Shape;1287;p2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8" name="Google Shape;1288;p2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9" name="Google Shape;1289;p2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0" name="Google Shape;1290;p2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1" name="Google Shape;1291;p2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2" name="Google Shape;1292;p2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93" name="Google Shape;1293;p2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4" name="Google Shape;1294;p24"/>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95" name="Google Shape;1295;p24"/>
          <p:cNvSpPr txBox="1"/>
          <p:nvPr>
            <p:ph idx="1" type="body"/>
          </p:nvPr>
        </p:nvSpPr>
        <p:spPr>
          <a:xfrm>
            <a:off x="208725" y="2304400"/>
            <a:ext cx="33528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296" name="Google Shape;1296;p24"/>
          <p:cNvSpPr/>
          <p:nvPr>
            <p:ph idx="2" type="pic"/>
          </p:nvPr>
        </p:nvSpPr>
        <p:spPr>
          <a:xfrm>
            <a:off x="3769050" y="2304400"/>
            <a:ext cx="5156700" cy="2568600"/>
          </a:xfrm>
          <a:prstGeom prst="roundRect">
            <a:avLst>
              <a:gd fmla="val 4123" name="adj"/>
            </a:avLst>
          </a:prstGeom>
          <a:noFill/>
          <a:ln>
            <a:noFill/>
          </a:ln>
        </p:spPr>
      </p:sp>
      <p:sp>
        <p:nvSpPr>
          <p:cNvPr id="1297" name="Google Shape;1297;p2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_1_1_1_1_1_1_1_1_2_1_1_1_1_1_1_1_1_1_1_1_1">
    <p:spTree>
      <p:nvGrpSpPr>
        <p:cNvPr id="1298" name="Shape 1298"/>
        <p:cNvGrpSpPr/>
        <p:nvPr/>
      </p:nvGrpSpPr>
      <p:grpSpPr>
        <a:xfrm>
          <a:off x="0" y="0"/>
          <a:ext cx="0" cy="0"/>
          <a:chOff x="0" y="0"/>
          <a:chExt cx="0" cy="0"/>
        </a:xfrm>
      </p:grpSpPr>
      <p:sp>
        <p:nvSpPr>
          <p:cNvPr id="1299" name="Google Shape;1299;p2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00" name="Google Shape;1300;p25"/>
          <p:cNvGrpSpPr/>
          <p:nvPr/>
        </p:nvGrpSpPr>
        <p:grpSpPr>
          <a:xfrm>
            <a:off x="-6096" y="-3429"/>
            <a:ext cx="9156192" cy="5150358"/>
            <a:chOff x="0" y="0"/>
            <a:chExt cx="12192000" cy="6858000"/>
          </a:xfrm>
        </p:grpSpPr>
        <p:sp>
          <p:nvSpPr>
            <p:cNvPr id="1301" name="Google Shape;1301;p2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2" name="Google Shape;1302;p2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3" name="Google Shape;1303;p2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4" name="Google Shape;1304;p2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5" name="Google Shape;1305;p2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6" name="Google Shape;1306;p2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7" name="Google Shape;1307;p2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8" name="Google Shape;1308;p2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9" name="Google Shape;1309;p2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0" name="Google Shape;1310;p2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1" name="Google Shape;1311;p2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2" name="Google Shape;1312;p2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3" name="Google Shape;1313;p2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4" name="Google Shape;1314;p2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5" name="Google Shape;1315;p2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6" name="Google Shape;1316;p2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7" name="Google Shape;1317;p2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8" name="Google Shape;1318;p2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9" name="Google Shape;1319;p2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0" name="Google Shape;1320;p2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1" name="Google Shape;1321;p2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2" name="Google Shape;1322;p2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3" name="Google Shape;1323;p2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4" name="Google Shape;1324;p2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5" name="Google Shape;1325;p2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6" name="Google Shape;1326;p2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7" name="Google Shape;1327;p2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8" name="Google Shape;1328;p2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9" name="Google Shape;1329;p2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0" name="Google Shape;1330;p2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1" name="Google Shape;1331;p2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2" name="Google Shape;1332;p2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3" name="Google Shape;1333;p2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4" name="Google Shape;1334;p2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5" name="Google Shape;1335;p2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6" name="Google Shape;1336;p2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7" name="Google Shape;1337;p2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8" name="Google Shape;1338;p2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9" name="Google Shape;1339;p2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0" name="Google Shape;1340;p2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1" name="Google Shape;1341;p2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2" name="Google Shape;1342;p2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3" name="Google Shape;1343;p2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4" name="Google Shape;1344;p2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5" name="Google Shape;1345;p2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6" name="Google Shape;1346;p2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7" name="Google Shape;1347;p2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8" name="Google Shape;1348;p2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9" name="Google Shape;1349;p2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0" name="Google Shape;1350;p2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1" name="Google Shape;1351;p2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2" name="Google Shape;1352;p2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3" name="Google Shape;1353;p2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4" name="Google Shape;1354;p2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5" name="Google Shape;1355;p2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6" name="Google Shape;1356;p2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7" name="Google Shape;1357;p2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8" name="Google Shape;1358;p2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9" name="Google Shape;1359;p2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360" name="Google Shape;1360;p2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1" name="Google Shape;1361;p25"/>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2" name="Google Shape;1362;p25"/>
          <p:cNvSpPr txBox="1"/>
          <p:nvPr>
            <p:ph idx="1" type="body"/>
          </p:nvPr>
        </p:nvSpPr>
        <p:spPr>
          <a:xfrm>
            <a:off x="11736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63" name="Google Shape;1363;p25"/>
          <p:cNvSpPr txBox="1"/>
          <p:nvPr>
            <p:ph idx="2" type="subTitle"/>
          </p:nvPr>
        </p:nvSpPr>
        <p:spPr>
          <a:xfrm>
            <a:off x="11736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4" name="Google Shape;1364;p25"/>
          <p:cNvSpPr txBox="1"/>
          <p:nvPr>
            <p:ph idx="3" type="body"/>
          </p:nvPr>
        </p:nvSpPr>
        <p:spPr>
          <a:xfrm>
            <a:off x="49161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65" name="Google Shape;1365;p25"/>
          <p:cNvSpPr txBox="1"/>
          <p:nvPr>
            <p:ph idx="4" type="subTitle"/>
          </p:nvPr>
        </p:nvSpPr>
        <p:spPr>
          <a:xfrm>
            <a:off x="49161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6" name="Google Shape;1366;p2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_1_1_1_1_1_1_1_1_1_2_1_1_1_1_1_1_1_1_1_1_1_1_1">
    <p:spTree>
      <p:nvGrpSpPr>
        <p:cNvPr id="1367" name="Shape 1367"/>
        <p:cNvGrpSpPr/>
        <p:nvPr/>
      </p:nvGrpSpPr>
      <p:grpSpPr>
        <a:xfrm>
          <a:off x="0" y="0"/>
          <a:ext cx="0" cy="0"/>
          <a:chOff x="0" y="0"/>
          <a:chExt cx="0" cy="0"/>
        </a:xfrm>
      </p:grpSpPr>
      <p:sp>
        <p:nvSpPr>
          <p:cNvPr id="1368" name="Google Shape;1368;p2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69" name="Google Shape;1369;p26"/>
          <p:cNvGrpSpPr/>
          <p:nvPr/>
        </p:nvGrpSpPr>
        <p:grpSpPr>
          <a:xfrm>
            <a:off x="-6096" y="-3429"/>
            <a:ext cx="9156192" cy="5150358"/>
            <a:chOff x="0" y="0"/>
            <a:chExt cx="12192000" cy="6858000"/>
          </a:xfrm>
        </p:grpSpPr>
        <p:sp>
          <p:nvSpPr>
            <p:cNvPr id="1370" name="Google Shape;1370;p2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1" name="Google Shape;1371;p2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2" name="Google Shape;1372;p2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3" name="Google Shape;1373;p2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4" name="Google Shape;1374;p2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5" name="Google Shape;1375;p2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6" name="Google Shape;1376;p2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7" name="Google Shape;1377;p2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8" name="Google Shape;1378;p2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9" name="Google Shape;1379;p2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0" name="Google Shape;1380;p2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1" name="Google Shape;1381;p2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2" name="Google Shape;1382;p2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3" name="Google Shape;1383;p2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4" name="Google Shape;1384;p2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5" name="Google Shape;1385;p2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6" name="Google Shape;1386;p2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7" name="Google Shape;1387;p2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8" name="Google Shape;1388;p2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9" name="Google Shape;1389;p2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0" name="Google Shape;1390;p2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1" name="Google Shape;1391;p2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2" name="Google Shape;1392;p2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3" name="Google Shape;1393;p2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4" name="Google Shape;1394;p2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5" name="Google Shape;1395;p2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6" name="Google Shape;1396;p2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7" name="Google Shape;1397;p2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8" name="Google Shape;1398;p2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9" name="Google Shape;1399;p2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0" name="Google Shape;1400;p2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1" name="Google Shape;1401;p2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2" name="Google Shape;1402;p2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3" name="Google Shape;1403;p2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4" name="Google Shape;1404;p2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5" name="Google Shape;1405;p2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6" name="Google Shape;1406;p2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7" name="Google Shape;1407;p2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8" name="Google Shape;1408;p2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9" name="Google Shape;1409;p2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0" name="Google Shape;1410;p2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1" name="Google Shape;1411;p2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2" name="Google Shape;1412;p2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3" name="Google Shape;1413;p2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4" name="Google Shape;1414;p2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5" name="Google Shape;1415;p2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6" name="Google Shape;1416;p2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7" name="Google Shape;1417;p2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8" name="Google Shape;1418;p2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9" name="Google Shape;1419;p2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0" name="Google Shape;1420;p2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1" name="Google Shape;1421;p2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2" name="Google Shape;1422;p2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3" name="Google Shape;1423;p2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4" name="Google Shape;1424;p2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5" name="Google Shape;1425;p2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6" name="Google Shape;1426;p2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7" name="Google Shape;1427;p2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8" name="Google Shape;1428;p2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29" name="Google Shape;1429;p2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0" name="Google Shape;1430;p26"/>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1" name="Google Shape;1431;p26"/>
          <p:cNvSpPr txBox="1"/>
          <p:nvPr>
            <p:ph idx="1" type="body"/>
          </p:nvPr>
        </p:nvSpPr>
        <p:spPr>
          <a:xfrm>
            <a:off x="208725"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2" name="Google Shape;1432;p26"/>
          <p:cNvSpPr txBox="1"/>
          <p:nvPr>
            <p:ph idx="2" type="subTitle"/>
          </p:nvPr>
        </p:nvSpPr>
        <p:spPr>
          <a:xfrm>
            <a:off x="208725"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3" name="Google Shape;1433;p26"/>
          <p:cNvSpPr txBox="1"/>
          <p:nvPr>
            <p:ph idx="3" type="body"/>
          </p:nvPr>
        </p:nvSpPr>
        <p:spPr>
          <a:xfrm>
            <a:off x="3310098"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4" name="Google Shape;1434;p26"/>
          <p:cNvSpPr txBox="1"/>
          <p:nvPr>
            <p:ph idx="4" type="subTitle"/>
          </p:nvPr>
        </p:nvSpPr>
        <p:spPr>
          <a:xfrm>
            <a:off x="3310098"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5" name="Google Shape;1435;p26"/>
          <p:cNvSpPr txBox="1"/>
          <p:nvPr>
            <p:ph idx="5" type="body"/>
          </p:nvPr>
        </p:nvSpPr>
        <p:spPr>
          <a:xfrm>
            <a:off x="6411471"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6" name="Google Shape;1436;p26"/>
          <p:cNvSpPr txBox="1"/>
          <p:nvPr>
            <p:ph idx="6" type="subTitle"/>
          </p:nvPr>
        </p:nvSpPr>
        <p:spPr>
          <a:xfrm>
            <a:off x="6411471"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7" name="Google Shape;1437;p2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p:cSld name="CUSTOM_1_1_1_1_1_1_1_1_1_1_2_1_1_1_1_1_1_1_1_1_1_1_1_1_1">
    <p:spTree>
      <p:nvGrpSpPr>
        <p:cNvPr id="1438" name="Shape 1438"/>
        <p:cNvGrpSpPr/>
        <p:nvPr/>
      </p:nvGrpSpPr>
      <p:grpSpPr>
        <a:xfrm>
          <a:off x="0" y="0"/>
          <a:ext cx="0" cy="0"/>
          <a:chOff x="0" y="0"/>
          <a:chExt cx="0" cy="0"/>
        </a:xfrm>
      </p:grpSpPr>
      <p:sp>
        <p:nvSpPr>
          <p:cNvPr id="1439" name="Google Shape;1439;p2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40" name="Google Shape;1440;p27"/>
          <p:cNvGrpSpPr/>
          <p:nvPr/>
        </p:nvGrpSpPr>
        <p:grpSpPr>
          <a:xfrm>
            <a:off x="-6096" y="-3429"/>
            <a:ext cx="9156192" cy="5150358"/>
            <a:chOff x="0" y="0"/>
            <a:chExt cx="12192000" cy="6858000"/>
          </a:xfrm>
        </p:grpSpPr>
        <p:sp>
          <p:nvSpPr>
            <p:cNvPr id="1441" name="Google Shape;1441;p2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2" name="Google Shape;1442;p2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3" name="Google Shape;1443;p2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4" name="Google Shape;1444;p2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5" name="Google Shape;1445;p2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6" name="Google Shape;1446;p2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7" name="Google Shape;1447;p2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8" name="Google Shape;1448;p2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9" name="Google Shape;1449;p2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0" name="Google Shape;1450;p2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1" name="Google Shape;1451;p2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2" name="Google Shape;1452;p2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3" name="Google Shape;1453;p2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4" name="Google Shape;1454;p2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5" name="Google Shape;1455;p2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6" name="Google Shape;1456;p2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7" name="Google Shape;1457;p2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8" name="Google Shape;1458;p2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9" name="Google Shape;1459;p2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0" name="Google Shape;1460;p2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1" name="Google Shape;1461;p2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2" name="Google Shape;1462;p2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3" name="Google Shape;1463;p2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4" name="Google Shape;1464;p2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5" name="Google Shape;1465;p2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6" name="Google Shape;1466;p2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7" name="Google Shape;1467;p2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8" name="Google Shape;1468;p2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9" name="Google Shape;1469;p2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0" name="Google Shape;1470;p2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1" name="Google Shape;1471;p2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2" name="Google Shape;1472;p2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3" name="Google Shape;1473;p2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4" name="Google Shape;1474;p2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5" name="Google Shape;1475;p2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6" name="Google Shape;1476;p2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7" name="Google Shape;1477;p2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8" name="Google Shape;1478;p2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9" name="Google Shape;1479;p2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0" name="Google Shape;1480;p2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1" name="Google Shape;1481;p2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2" name="Google Shape;1482;p2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3" name="Google Shape;1483;p2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4" name="Google Shape;1484;p2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5" name="Google Shape;1485;p2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6" name="Google Shape;1486;p2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7" name="Google Shape;1487;p2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8" name="Google Shape;1488;p2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9" name="Google Shape;1489;p2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0" name="Google Shape;1490;p2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1" name="Google Shape;1491;p2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2" name="Google Shape;1492;p2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3" name="Google Shape;1493;p2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4" name="Google Shape;1494;p2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5" name="Google Shape;1495;p2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6" name="Google Shape;1496;p2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7" name="Google Shape;1497;p2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8" name="Google Shape;1498;p2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9" name="Google Shape;1499;p2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00" name="Google Shape;1500;p2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1" name="Google Shape;1501;p27"/>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02" name="Google Shape;1502;p27"/>
          <p:cNvSpPr txBox="1"/>
          <p:nvPr>
            <p:ph idx="1" type="body"/>
          </p:nvPr>
        </p:nvSpPr>
        <p:spPr>
          <a:xfrm>
            <a:off x="208725"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3" name="Google Shape;1503;p27"/>
          <p:cNvSpPr txBox="1"/>
          <p:nvPr>
            <p:ph idx="2" type="subTitle"/>
          </p:nvPr>
        </p:nvSpPr>
        <p:spPr>
          <a:xfrm>
            <a:off x="208725"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4" name="Google Shape;1504;p27"/>
          <p:cNvSpPr txBox="1"/>
          <p:nvPr>
            <p:ph idx="3" type="body"/>
          </p:nvPr>
        </p:nvSpPr>
        <p:spPr>
          <a:xfrm>
            <a:off x="2500573"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5" name="Google Shape;1505;p27"/>
          <p:cNvSpPr txBox="1"/>
          <p:nvPr>
            <p:ph idx="4" type="subTitle"/>
          </p:nvPr>
        </p:nvSpPr>
        <p:spPr>
          <a:xfrm>
            <a:off x="2500573"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6" name="Google Shape;1506;p27"/>
          <p:cNvSpPr txBox="1"/>
          <p:nvPr>
            <p:ph idx="5" type="body"/>
          </p:nvPr>
        </p:nvSpPr>
        <p:spPr>
          <a:xfrm>
            <a:off x="479242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7" name="Google Shape;1507;p27"/>
          <p:cNvSpPr txBox="1"/>
          <p:nvPr>
            <p:ph idx="6" type="subTitle"/>
          </p:nvPr>
        </p:nvSpPr>
        <p:spPr>
          <a:xfrm>
            <a:off x="479242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8" name="Google Shape;1508;p27"/>
          <p:cNvSpPr txBox="1"/>
          <p:nvPr>
            <p:ph idx="7" type="body"/>
          </p:nvPr>
        </p:nvSpPr>
        <p:spPr>
          <a:xfrm>
            <a:off x="708427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9" name="Google Shape;1509;p27"/>
          <p:cNvSpPr txBox="1"/>
          <p:nvPr>
            <p:ph idx="8" type="subTitle"/>
          </p:nvPr>
        </p:nvSpPr>
        <p:spPr>
          <a:xfrm>
            <a:off x="708427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0" name="Google Shape;1510;p2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_1_1_1_1_1_1_1_1_1_2_1_1_1_1_1_1_1_1_1_1_1_1_1_1_1">
    <p:spTree>
      <p:nvGrpSpPr>
        <p:cNvPr id="1511" name="Shape 1511"/>
        <p:cNvGrpSpPr/>
        <p:nvPr/>
      </p:nvGrpSpPr>
      <p:grpSpPr>
        <a:xfrm>
          <a:off x="0" y="0"/>
          <a:ext cx="0" cy="0"/>
          <a:chOff x="0" y="0"/>
          <a:chExt cx="0" cy="0"/>
        </a:xfrm>
      </p:grpSpPr>
      <p:sp>
        <p:nvSpPr>
          <p:cNvPr id="1512" name="Google Shape;1512;p2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13" name="Google Shape;1513;p28"/>
          <p:cNvGrpSpPr/>
          <p:nvPr/>
        </p:nvGrpSpPr>
        <p:grpSpPr>
          <a:xfrm>
            <a:off x="-6096" y="-3429"/>
            <a:ext cx="9156192" cy="5150358"/>
            <a:chOff x="0" y="0"/>
            <a:chExt cx="12192000" cy="6858000"/>
          </a:xfrm>
        </p:grpSpPr>
        <p:sp>
          <p:nvSpPr>
            <p:cNvPr id="1514" name="Google Shape;1514;p2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5" name="Google Shape;1515;p2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6" name="Google Shape;1516;p2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7" name="Google Shape;1517;p2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8" name="Google Shape;1518;p2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9" name="Google Shape;1519;p2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0" name="Google Shape;1520;p2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1" name="Google Shape;1521;p2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2" name="Google Shape;1522;p2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3" name="Google Shape;1523;p2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4" name="Google Shape;1524;p2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5" name="Google Shape;1525;p2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6" name="Google Shape;1526;p2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7" name="Google Shape;1527;p2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8" name="Google Shape;1528;p2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9" name="Google Shape;1529;p2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0" name="Google Shape;1530;p2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1" name="Google Shape;1531;p2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2" name="Google Shape;1532;p2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3" name="Google Shape;1533;p2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4" name="Google Shape;1534;p2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5" name="Google Shape;1535;p2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6" name="Google Shape;1536;p2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7" name="Google Shape;1537;p2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8" name="Google Shape;1538;p2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9" name="Google Shape;1539;p2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0" name="Google Shape;1540;p2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1" name="Google Shape;1541;p2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2" name="Google Shape;1542;p2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3" name="Google Shape;1543;p2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4" name="Google Shape;1544;p2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5" name="Google Shape;1545;p2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6" name="Google Shape;1546;p2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7" name="Google Shape;1547;p2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8" name="Google Shape;1548;p2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9" name="Google Shape;1549;p2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0" name="Google Shape;1550;p2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1" name="Google Shape;1551;p2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2" name="Google Shape;1552;p2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3" name="Google Shape;1553;p2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4" name="Google Shape;1554;p2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5" name="Google Shape;1555;p2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6" name="Google Shape;1556;p2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7" name="Google Shape;1557;p2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8" name="Google Shape;1558;p2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9" name="Google Shape;1559;p2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0" name="Google Shape;1560;p2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1" name="Google Shape;1561;p2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2" name="Google Shape;1562;p2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3" name="Google Shape;1563;p2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4" name="Google Shape;1564;p2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5" name="Google Shape;1565;p2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6" name="Google Shape;1566;p2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7" name="Google Shape;1567;p2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8" name="Google Shape;1568;p2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9" name="Google Shape;1569;p2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0" name="Google Shape;1570;p2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1" name="Google Shape;1571;p2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2" name="Google Shape;1572;p2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73" name="Google Shape;1573;p2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2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5" name="Google Shape;1575;p28"/>
          <p:cNvSpPr/>
          <p:nvPr>
            <p:ph idx="2" type="pic"/>
          </p:nvPr>
        </p:nvSpPr>
        <p:spPr>
          <a:xfrm>
            <a:off x="213450" y="2022825"/>
            <a:ext cx="8717100" cy="2837700"/>
          </a:xfrm>
          <a:prstGeom prst="roundRect">
            <a:avLst>
              <a:gd fmla="val 4123" name="adj"/>
            </a:avLst>
          </a:prstGeom>
          <a:noFill/>
          <a:ln>
            <a:noFill/>
          </a:ln>
        </p:spPr>
      </p:sp>
      <p:sp>
        <p:nvSpPr>
          <p:cNvPr id="1576" name="Google Shape;1576;p2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_1_1_1_1_1_1_1_1_1_2_1_1_1_1_1_1_1_1_1_1_1_1_1_1_1_1">
    <p:spTree>
      <p:nvGrpSpPr>
        <p:cNvPr id="1577" name="Shape 1577"/>
        <p:cNvGrpSpPr/>
        <p:nvPr/>
      </p:nvGrpSpPr>
      <p:grpSpPr>
        <a:xfrm>
          <a:off x="0" y="0"/>
          <a:ext cx="0" cy="0"/>
          <a:chOff x="0" y="0"/>
          <a:chExt cx="0" cy="0"/>
        </a:xfrm>
      </p:grpSpPr>
      <p:sp>
        <p:nvSpPr>
          <p:cNvPr id="1578" name="Google Shape;1578;p2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79" name="Google Shape;1579;p29"/>
          <p:cNvGrpSpPr/>
          <p:nvPr/>
        </p:nvGrpSpPr>
        <p:grpSpPr>
          <a:xfrm>
            <a:off x="-6096" y="-3429"/>
            <a:ext cx="9156192" cy="5150358"/>
            <a:chOff x="0" y="0"/>
            <a:chExt cx="12192000" cy="6858000"/>
          </a:xfrm>
        </p:grpSpPr>
        <p:sp>
          <p:nvSpPr>
            <p:cNvPr id="1580" name="Google Shape;1580;p2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1" name="Google Shape;1581;p2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2" name="Google Shape;1582;p2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3" name="Google Shape;1583;p2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4" name="Google Shape;1584;p2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5" name="Google Shape;1585;p2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6" name="Google Shape;1586;p2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7" name="Google Shape;1587;p2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8" name="Google Shape;1588;p2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9" name="Google Shape;1589;p2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0" name="Google Shape;1590;p2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1" name="Google Shape;1591;p2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2" name="Google Shape;1592;p2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3" name="Google Shape;1593;p2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4" name="Google Shape;1594;p2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5" name="Google Shape;1595;p2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6" name="Google Shape;1596;p2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7" name="Google Shape;1597;p2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8" name="Google Shape;1598;p2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9" name="Google Shape;1599;p2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0" name="Google Shape;1600;p2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1" name="Google Shape;1601;p2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2" name="Google Shape;1602;p2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3" name="Google Shape;1603;p2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4" name="Google Shape;1604;p2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5" name="Google Shape;1605;p2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6" name="Google Shape;1606;p2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7" name="Google Shape;1607;p2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8" name="Google Shape;1608;p2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9" name="Google Shape;1609;p2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0" name="Google Shape;1610;p2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1" name="Google Shape;1611;p2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2" name="Google Shape;1612;p2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3" name="Google Shape;1613;p2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4" name="Google Shape;1614;p2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5" name="Google Shape;1615;p2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6" name="Google Shape;1616;p2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7" name="Google Shape;1617;p2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8" name="Google Shape;1618;p2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9" name="Google Shape;1619;p2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0" name="Google Shape;1620;p2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1" name="Google Shape;1621;p2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2" name="Google Shape;1622;p2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3" name="Google Shape;1623;p2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4" name="Google Shape;1624;p2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5" name="Google Shape;1625;p2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6" name="Google Shape;1626;p2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7" name="Google Shape;1627;p2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8" name="Google Shape;1628;p2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9" name="Google Shape;1629;p2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0" name="Google Shape;1630;p2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1" name="Google Shape;1631;p2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2" name="Google Shape;1632;p2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3" name="Google Shape;1633;p2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4" name="Google Shape;1634;p2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5" name="Google Shape;1635;p2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6" name="Google Shape;1636;p2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7" name="Google Shape;1637;p2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8" name="Google Shape;1638;p2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39" name="Google Shape;1639;p2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0" name="Google Shape;1640;p29"/>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41" name="Google Shape;1641;p29"/>
          <p:cNvSpPr txBox="1"/>
          <p:nvPr>
            <p:ph idx="1" type="body"/>
          </p:nvPr>
        </p:nvSpPr>
        <p:spPr>
          <a:xfrm>
            <a:off x="11736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42" name="Google Shape;1642;p29"/>
          <p:cNvSpPr txBox="1"/>
          <p:nvPr>
            <p:ph idx="2" type="subTitle"/>
          </p:nvPr>
        </p:nvSpPr>
        <p:spPr>
          <a:xfrm>
            <a:off x="11736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3" name="Google Shape;1643;p29"/>
          <p:cNvSpPr txBox="1"/>
          <p:nvPr>
            <p:ph idx="3" type="body"/>
          </p:nvPr>
        </p:nvSpPr>
        <p:spPr>
          <a:xfrm>
            <a:off x="49161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44" name="Google Shape;1644;p29"/>
          <p:cNvSpPr txBox="1"/>
          <p:nvPr>
            <p:ph idx="4" type="subTitle"/>
          </p:nvPr>
        </p:nvSpPr>
        <p:spPr>
          <a:xfrm>
            <a:off x="49161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5" name="Google Shape;1645;p29"/>
          <p:cNvSpPr/>
          <p:nvPr>
            <p:ph idx="5" type="pic"/>
          </p:nvPr>
        </p:nvSpPr>
        <p:spPr>
          <a:xfrm>
            <a:off x="1173600" y="3022475"/>
            <a:ext cx="3054300" cy="1864500"/>
          </a:xfrm>
          <a:prstGeom prst="roundRect">
            <a:avLst>
              <a:gd fmla="val 3854" name="adj"/>
            </a:avLst>
          </a:prstGeom>
          <a:noFill/>
          <a:ln>
            <a:noFill/>
          </a:ln>
        </p:spPr>
      </p:sp>
      <p:sp>
        <p:nvSpPr>
          <p:cNvPr id="1646" name="Google Shape;1646;p29"/>
          <p:cNvSpPr/>
          <p:nvPr>
            <p:ph idx="6" type="pic"/>
          </p:nvPr>
        </p:nvSpPr>
        <p:spPr>
          <a:xfrm>
            <a:off x="4916100" y="3022475"/>
            <a:ext cx="3054300" cy="1864500"/>
          </a:xfrm>
          <a:prstGeom prst="roundRect">
            <a:avLst>
              <a:gd fmla="val 3854" name="adj"/>
            </a:avLst>
          </a:prstGeom>
          <a:noFill/>
          <a:ln>
            <a:noFill/>
          </a:ln>
        </p:spPr>
      </p:sp>
      <p:sp>
        <p:nvSpPr>
          <p:cNvPr id="1647" name="Google Shape;1647;p2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_1_1_1_1_1_1_1_1_1_2_1_1_1_1_1_1_1_1_1_1_1_1_1_1_1_1_1">
    <p:spTree>
      <p:nvGrpSpPr>
        <p:cNvPr id="1648" name="Shape 1648"/>
        <p:cNvGrpSpPr/>
        <p:nvPr/>
      </p:nvGrpSpPr>
      <p:grpSpPr>
        <a:xfrm>
          <a:off x="0" y="0"/>
          <a:ext cx="0" cy="0"/>
          <a:chOff x="0" y="0"/>
          <a:chExt cx="0" cy="0"/>
        </a:xfrm>
      </p:grpSpPr>
      <p:sp>
        <p:nvSpPr>
          <p:cNvPr id="1649" name="Google Shape;1649;p3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50" name="Google Shape;1650;p30"/>
          <p:cNvGrpSpPr/>
          <p:nvPr/>
        </p:nvGrpSpPr>
        <p:grpSpPr>
          <a:xfrm>
            <a:off x="-6096" y="-3429"/>
            <a:ext cx="9156192" cy="5150358"/>
            <a:chOff x="0" y="0"/>
            <a:chExt cx="12192000" cy="6858000"/>
          </a:xfrm>
        </p:grpSpPr>
        <p:sp>
          <p:nvSpPr>
            <p:cNvPr id="1651" name="Google Shape;1651;p3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2" name="Google Shape;1652;p3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3" name="Google Shape;1653;p3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4" name="Google Shape;1654;p3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5" name="Google Shape;1655;p3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6" name="Google Shape;1656;p3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7" name="Google Shape;1657;p3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8" name="Google Shape;1658;p3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9" name="Google Shape;1659;p3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0" name="Google Shape;1660;p3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1" name="Google Shape;1661;p3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2" name="Google Shape;1662;p3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3" name="Google Shape;1663;p3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4" name="Google Shape;1664;p3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5" name="Google Shape;1665;p3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6" name="Google Shape;1666;p3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7" name="Google Shape;1667;p3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8" name="Google Shape;1668;p3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9" name="Google Shape;1669;p3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0" name="Google Shape;1670;p3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1" name="Google Shape;1671;p3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2" name="Google Shape;1672;p3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3" name="Google Shape;1673;p3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4" name="Google Shape;1674;p3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5" name="Google Shape;1675;p3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6" name="Google Shape;1676;p3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7" name="Google Shape;1677;p3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8" name="Google Shape;1678;p3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9" name="Google Shape;1679;p3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0" name="Google Shape;1680;p3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1" name="Google Shape;1681;p3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2" name="Google Shape;1682;p3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3" name="Google Shape;1683;p3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4" name="Google Shape;1684;p3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5" name="Google Shape;1685;p3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6" name="Google Shape;1686;p3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7" name="Google Shape;1687;p3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8" name="Google Shape;1688;p3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9" name="Google Shape;1689;p3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0" name="Google Shape;1690;p3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1" name="Google Shape;1691;p3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2" name="Google Shape;1692;p3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3" name="Google Shape;1693;p3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4" name="Google Shape;1694;p3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5" name="Google Shape;1695;p3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6" name="Google Shape;1696;p3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7" name="Google Shape;1697;p3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8" name="Google Shape;1698;p3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9" name="Google Shape;1699;p3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0" name="Google Shape;1700;p3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1" name="Google Shape;1701;p3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2" name="Google Shape;1702;p3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3" name="Google Shape;1703;p3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4" name="Google Shape;1704;p3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5" name="Google Shape;1705;p3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6" name="Google Shape;1706;p3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7" name="Google Shape;1707;p3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8" name="Google Shape;1708;p3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9" name="Google Shape;1709;p3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10" name="Google Shape;1710;p3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1" name="Google Shape;1711;p3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2" name="Google Shape;1712;p30"/>
          <p:cNvSpPr txBox="1"/>
          <p:nvPr>
            <p:ph idx="1" type="body"/>
          </p:nvPr>
        </p:nvSpPr>
        <p:spPr>
          <a:xfrm>
            <a:off x="423750"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3" name="Google Shape;1713;p30"/>
          <p:cNvSpPr txBox="1"/>
          <p:nvPr>
            <p:ph idx="2" type="subTitle"/>
          </p:nvPr>
        </p:nvSpPr>
        <p:spPr>
          <a:xfrm>
            <a:off x="423750"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4" name="Google Shape;1714;p30"/>
          <p:cNvSpPr txBox="1"/>
          <p:nvPr>
            <p:ph idx="3" type="body"/>
          </p:nvPr>
        </p:nvSpPr>
        <p:spPr>
          <a:xfrm>
            <a:off x="3276074"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5" name="Google Shape;1715;p30"/>
          <p:cNvSpPr txBox="1"/>
          <p:nvPr>
            <p:ph idx="4" type="subTitle"/>
          </p:nvPr>
        </p:nvSpPr>
        <p:spPr>
          <a:xfrm>
            <a:off x="327607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6" name="Google Shape;1716;p30"/>
          <p:cNvSpPr/>
          <p:nvPr>
            <p:ph idx="5" type="pic"/>
          </p:nvPr>
        </p:nvSpPr>
        <p:spPr>
          <a:xfrm>
            <a:off x="423750" y="3022475"/>
            <a:ext cx="2586900" cy="1864500"/>
          </a:xfrm>
          <a:prstGeom prst="roundRect">
            <a:avLst>
              <a:gd fmla="val 3854" name="adj"/>
            </a:avLst>
          </a:prstGeom>
          <a:noFill/>
          <a:ln>
            <a:noFill/>
          </a:ln>
        </p:spPr>
      </p:sp>
      <p:sp>
        <p:nvSpPr>
          <p:cNvPr id="1717" name="Google Shape;1717;p30"/>
          <p:cNvSpPr/>
          <p:nvPr>
            <p:ph idx="6" type="pic"/>
          </p:nvPr>
        </p:nvSpPr>
        <p:spPr>
          <a:xfrm>
            <a:off x="3276071" y="3022475"/>
            <a:ext cx="2586900" cy="1864500"/>
          </a:xfrm>
          <a:prstGeom prst="roundRect">
            <a:avLst>
              <a:gd fmla="val 3854" name="adj"/>
            </a:avLst>
          </a:prstGeom>
          <a:noFill/>
          <a:ln>
            <a:noFill/>
          </a:ln>
        </p:spPr>
      </p:sp>
      <p:sp>
        <p:nvSpPr>
          <p:cNvPr id="1718" name="Google Shape;1718;p30"/>
          <p:cNvSpPr txBox="1"/>
          <p:nvPr>
            <p:ph idx="7" type="body"/>
          </p:nvPr>
        </p:nvSpPr>
        <p:spPr>
          <a:xfrm>
            <a:off x="6128397"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9" name="Google Shape;1719;p30"/>
          <p:cNvSpPr txBox="1"/>
          <p:nvPr>
            <p:ph idx="8" type="subTitle"/>
          </p:nvPr>
        </p:nvSpPr>
        <p:spPr>
          <a:xfrm>
            <a:off x="612839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0" name="Google Shape;1720;p30"/>
          <p:cNvSpPr/>
          <p:nvPr>
            <p:ph idx="9" type="pic"/>
          </p:nvPr>
        </p:nvSpPr>
        <p:spPr>
          <a:xfrm>
            <a:off x="6128391" y="3022475"/>
            <a:ext cx="2586900" cy="1864500"/>
          </a:xfrm>
          <a:prstGeom prst="roundRect">
            <a:avLst>
              <a:gd fmla="val 3854" name="adj"/>
            </a:avLst>
          </a:prstGeom>
          <a:noFill/>
          <a:ln>
            <a:noFill/>
          </a:ln>
        </p:spPr>
      </p:sp>
      <p:sp>
        <p:nvSpPr>
          <p:cNvPr id="1721" name="Google Shape;1721;p3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eader">
  <p:cSld name="CUSTOM_1_1">
    <p:spTree>
      <p:nvGrpSpPr>
        <p:cNvPr id="85" name="Shape 85"/>
        <p:cNvGrpSpPr/>
        <p:nvPr/>
      </p:nvGrpSpPr>
      <p:grpSpPr>
        <a:xfrm>
          <a:off x="0" y="0"/>
          <a:ext cx="0" cy="0"/>
          <a:chOff x="0" y="0"/>
          <a:chExt cx="0" cy="0"/>
        </a:xfrm>
      </p:grpSpPr>
      <p:grpSp>
        <p:nvGrpSpPr>
          <p:cNvPr id="86" name="Google Shape;86;p4"/>
          <p:cNvGrpSpPr/>
          <p:nvPr/>
        </p:nvGrpSpPr>
        <p:grpSpPr>
          <a:xfrm>
            <a:off x="-6096" y="-3429"/>
            <a:ext cx="9156192" cy="5150358"/>
            <a:chOff x="0" y="0"/>
            <a:chExt cx="12192000" cy="6858000"/>
          </a:xfrm>
        </p:grpSpPr>
        <p:sp>
          <p:nvSpPr>
            <p:cNvPr id="87" name="Google Shape;87;p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 name="Google Shape;88;p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 name="Google Shape;89;p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 name="Google Shape;90;p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 name="Google Shape;91;p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 name="Google Shape;92;p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 name="Google Shape;93;p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 name="Google Shape;94;p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 name="Google Shape;95;p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 name="Google Shape;96;p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 name="Google Shape;97;p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 name="Google Shape;98;p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 name="Google Shape;99;p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 name="Google Shape;100;p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 name="Google Shape;101;p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 name="Google Shape;102;p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 name="Google Shape;103;p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 name="Google Shape;104;p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 name="Google Shape;105;p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 name="Google Shape;106;p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 name="Google Shape;107;p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 name="Google Shape;108;p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 name="Google Shape;109;p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 name="Google Shape;110;p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 name="Google Shape;111;p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 name="Google Shape;112;p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 name="Google Shape;113;p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 name="Google Shape;114;p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 name="Google Shape;115;p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 name="Google Shape;116;p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 name="Google Shape;117;p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 name="Google Shape;118;p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 name="Google Shape;119;p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 name="Google Shape;120;p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 name="Google Shape;121;p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 name="Google Shape;122;p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 name="Google Shape;123;p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 name="Google Shape;124;p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 name="Google Shape;125;p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 name="Google Shape;126;p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 name="Google Shape;127;p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 name="Google Shape;128;p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 name="Google Shape;129;p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 name="Google Shape;130;p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 name="Google Shape;131;p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 name="Google Shape;132;p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 name="Google Shape;133;p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 name="Google Shape;134;p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 name="Google Shape;135;p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 name="Google Shape;136;p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 name="Google Shape;137;p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 name="Google Shape;138;p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 name="Google Shape;139;p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 name="Google Shape;140;p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 name="Google Shape;141;p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 name="Google Shape;142;p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 name="Google Shape;143;p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 name="Google Shape;144;p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 name="Google Shape;145;p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6" name="Google Shape;146;p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48" name="Google Shape;148;p4"/>
          <p:cNvSpPr txBox="1"/>
          <p:nvPr>
            <p:ph type="title"/>
          </p:nvPr>
        </p:nvSpPr>
        <p:spPr>
          <a:xfrm>
            <a:off x="1579100" y="491225"/>
            <a:ext cx="4966200" cy="7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4"/>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50" name="Google Shape;150;p4"/>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51" name="Google Shape;151;p4"/>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_1_1_2_1_1_1_1_1_1_1_1_1_1_1_1_1_1_1_1_1_1">
    <p:spTree>
      <p:nvGrpSpPr>
        <p:cNvPr id="1722" name="Shape 1722"/>
        <p:cNvGrpSpPr/>
        <p:nvPr/>
      </p:nvGrpSpPr>
      <p:grpSpPr>
        <a:xfrm>
          <a:off x="0" y="0"/>
          <a:ext cx="0" cy="0"/>
          <a:chOff x="0" y="0"/>
          <a:chExt cx="0" cy="0"/>
        </a:xfrm>
      </p:grpSpPr>
      <p:sp>
        <p:nvSpPr>
          <p:cNvPr id="1723" name="Google Shape;1723;p3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24" name="Google Shape;1724;p31"/>
          <p:cNvGrpSpPr/>
          <p:nvPr/>
        </p:nvGrpSpPr>
        <p:grpSpPr>
          <a:xfrm>
            <a:off x="-6096" y="-3429"/>
            <a:ext cx="9156192" cy="5150358"/>
            <a:chOff x="0" y="0"/>
            <a:chExt cx="12192000" cy="6858000"/>
          </a:xfrm>
        </p:grpSpPr>
        <p:sp>
          <p:nvSpPr>
            <p:cNvPr id="1725" name="Google Shape;1725;p3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6" name="Google Shape;1726;p3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7" name="Google Shape;1727;p3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8" name="Google Shape;1728;p3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9" name="Google Shape;1729;p3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0" name="Google Shape;1730;p3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1" name="Google Shape;1731;p3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2" name="Google Shape;1732;p3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3" name="Google Shape;1733;p3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4" name="Google Shape;1734;p3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5" name="Google Shape;1735;p3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6" name="Google Shape;1736;p3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7" name="Google Shape;1737;p3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8" name="Google Shape;1738;p3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9" name="Google Shape;1739;p3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0" name="Google Shape;1740;p3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1" name="Google Shape;1741;p3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2" name="Google Shape;1742;p3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3" name="Google Shape;1743;p3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4" name="Google Shape;1744;p3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5" name="Google Shape;1745;p3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6" name="Google Shape;1746;p3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7" name="Google Shape;1747;p3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8" name="Google Shape;1748;p3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9" name="Google Shape;1749;p3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0" name="Google Shape;1750;p3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1" name="Google Shape;1751;p3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2" name="Google Shape;1752;p3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3" name="Google Shape;1753;p3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4" name="Google Shape;1754;p3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5" name="Google Shape;1755;p3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6" name="Google Shape;1756;p3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7" name="Google Shape;1757;p3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8" name="Google Shape;1758;p3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9" name="Google Shape;1759;p3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0" name="Google Shape;1760;p3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1" name="Google Shape;1761;p3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2" name="Google Shape;1762;p3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3" name="Google Shape;1763;p3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4" name="Google Shape;1764;p3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5" name="Google Shape;1765;p3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6" name="Google Shape;1766;p3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7" name="Google Shape;1767;p3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8" name="Google Shape;1768;p3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9" name="Google Shape;1769;p3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0" name="Google Shape;1770;p3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1" name="Google Shape;1771;p3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2" name="Google Shape;1772;p3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3" name="Google Shape;1773;p3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4" name="Google Shape;1774;p3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5" name="Google Shape;1775;p3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6" name="Google Shape;1776;p3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7" name="Google Shape;1777;p3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8" name="Google Shape;1778;p3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9" name="Google Shape;1779;p3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0" name="Google Shape;1780;p3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1" name="Google Shape;1781;p3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2" name="Google Shape;1782;p3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3" name="Google Shape;1783;p3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84" name="Google Shape;1784;p3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5" name="Google Shape;1785;p31"/>
          <p:cNvSpPr/>
          <p:nvPr>
            <p:ph idx="2" type="pic"/>
          </p:nvPr>
        </p:nvSpPr>
        <p:spPr>
          <a:xfrm>
            <a:off x="436350" y="262350"/>
            <a:ext cx="8271300" cy="4618800"/>
          </a:xfrm>
          <a:prstGeom prst="roundRect">
            <a:avLst>
              <a:gd fmla="val 3854" name="adj"/>
            </a:avLst>
          </a:prstGeom>
          <a:noFill/>
          <a:ln>
            <a:noFill/>
          </a:ln>
        </p:spPr>
      </p:sp>
      <p:sp>
        <p:nvSpPr>
          <p:cNvPr id="1786" name="Google Shape;1786;p3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_1_2_1_1_1_1_1_1_1_1_1_1_1_1_1_1_1_1_1_1_1">
    <p:spTree>
      <p:nvGrpSpPr>
        <p:cNvPr id="1787" name="Shape 1787"/>
        <p:cNvGrpSpPr/>
        <p:nvPr/>
      </p:nvGrpSpPr>
      <p:grpSpPr>
        <a:xfrm>
          <a:off x="0" y="0"/>
          <a:ext cx="0" cy="0"/>
          <a:chOff x="0" y="0"/>
          <a:chExt cx="0" cy="0"/>
        </a:xfrm>
      </p:grpSpPr>
      <p:sp>
        <p:nvSpPr>
          <p:cNvPr id="1788" name="Google Shape;1788;p3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89" name="Google Shape;1789;p32"/>
          <p:cNvGrpSpPr/>
          <p:nvPr/>
        </p:nvGrpSpPr>
        <p:grpSpPr>
          <a:xfrm>
            <a:off x="-6096" y="-3429"/>
            <a:ext cx="9156192" cy="5150358"/>
            <a:chOff x="0" y="0"/>
            <a:chExt cx="12192000" cy="6858000"/>
          </a:xfrm>
        </p:grpSpPr>
        <p:sp>
          <p:nvSpPr>
            <p:cNvPr id="1790" name="Google Shape;1790;p3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1" name="Google Shape;1791;p3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2" name="Google Shape;1792;p3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3" name="Google Shape;1793;p3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4" name="Google Shape;1794;p3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5" name="Google Shape;1795;p3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6" name="Google Shape;1796;p3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7" name="Google Shape;1797;p3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8" name="Google Shape;1798;p3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9" name="Google Shape;1799;p3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0" name="Google Shape;1800;p3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1" name="Google Shape;1801;p3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2" name="Google Shape;1802;p3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3" name="Google Shape;1803;p3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4" name="Google Shape;1804;p3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5" name="Google Shape;1805;p3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6" name="Google Shape;1806;p3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7" name="Google Shape;1807;p3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8" name="Google Shape;1808;p3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9" name="Google Shape;1809;p3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0" name="Google Shape;1810;p3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1" name="Google Shape;1811;p3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2" name="Google Shape;1812;p3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3" name="Google Shape;1813;p3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4" name="Google Shape;1814;p3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5" name="Google Shape;1815;p3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6" name="Google Shape;1816;p3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7" name="Google Shape;1817;p3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8" name="Google Shape;1818;p3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9" name="Google Shape;1819;p3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0" name="Google Shape;1820;p3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1" name="Google Shape;1821;p3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2" name="Google Shape;1822;p3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3" name="Google Shape;1823;p3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4" name="Google Shape;1824;p3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5" name="Google Shape;1825;p3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6" name="Google Shape;1826;p3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7" name="Google Shape;1827;p3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8" name="Google Shape;1828;p3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9" name="Google Shape;1829;p3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0" name="Google Shape;1830;p3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1" name="Google Shape;1831;p3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2" name="Google Shape;1832;p3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3" name="Google Shape;1833;p3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4" name="Google Shape;1834;p3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5" name="Google Shape;1835;p3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6" name="Google Shape;1836;p3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7" name="Google Shape;1837;p3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8" name="Google Shape;1838;p3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9" name="Google Shape;1839;p3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0" name="Google Shape;1840;p3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1" name="Google Shape;1841;p3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2" name="Google Shape;1842;p3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3" name="Google Shape;1843;p3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4" name="Google Shape;1844;p3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5" name="Google Shape;1845;p3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6" name="Google Shape;1846;p3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7" name="Google Shape;1847;p3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8" name="Google Shape;1848;p3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49" name="Google Shape;1849;p3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0" name="Google Shape;1850;p32"/>
          <p:cNvSpPr txBox="1"/>
          <p:nvPr>
            <p:ph type="title"/>
          </p:nvPr>
        </p:nvSpPr>
        <p:spPr>
          <a:xfrm>
            <a:off x="208725" y="344175"/>
            <a:ext cx="8729700" cy="8847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1" name="Google Shape;1851;p32"/>
          <p:cNvSpPr/>
          <p:nvPr>
            <p:ph idx="2" type="pic"/>
          </p:nvPr>
        </p:nvSpPr>
        <p:spPr>
          <a:xfrm>
            <a:off x="208725" y="1344450"/>
            <a:ext cx="2838600" cy="1151100"/>
          </a:xfrm>
          <a:prstGeom prst="roundRect">
            <a:avLst>
              <a:gd fmla="val 3854" name="adj"/>
            </a:avLst>
          </a:prstGeom>
          <a:noFill/>
          <a:ln>
            <a:noFill/>
          </a:ln>
        </p:spPr>
      </p:sp>
      <p:sp>
        <p:nvSpPr>
          <p:cNvPr id="1852" name="Google Shape;1852;p32"/>
          <p:cNvSpPr/>
          <p:nvPr>
            <p:ph idx="3" type="pic"/>
          </p:nvPr>
        </p:nvSpPr>
        <p:spPr>
          <a:xfrm>
            <a:off x="3154251" y="1344450"/>
            <a:ext cx="2838600" cy="1151100"/>
          </a:xfrm>
          <a:prstGeom prst="roundRect">
            <a:avLst>
              <a:gd fmla="val 3854" name="adj"/>
            </a:avLst>
          </a:prstGeom>
          <a:noFill/>
          <a:ln>
            <a:noFill/>
          </a:ln>
        </p:spPr>
      </p:sp>
      <p:sp>
        <p:nvSpPr>
          <p:cNvPr id="1853" name="Google Shape;1853;p32"/>
          <p:cNvSpPr/>
          <p:nvPr>
            <p:ph idx="4" type="pic"/>
          </p:nvPr>
        </p:nvSpPr>
        <p:spPr>
          <a:xfrm>
            <a:off x="6099777" y="1344450"/>
            <a:ext cx="2838600" cy="1151100"/>
          </a:xfrm>
          <a:prstGeom prst="roundRect">
            <a:avLst>
              <a:gd fmla="val 3854" name="adj"/>
            </a:avLst>
          </a:prstGeom>
          <a:noFill/>
          <a:ln>
            <a:noFill/>
          </a:ln>
        </p:spPr>
      </p:sp>
      <p:sp>
        <p:nvSpPr>
          <p:cNvPr id="1854" name="Google Shape;1854;p32"/>
          <p:cNvSpPr/>
          <p:nvPr>
            <p:ph idx="5" type="pic"/>
          </p:nvPr>
        </p:nvSpPr>
        <p:spPr>
          <a:xfrm>
            <a:off x="208725" y="2611125"/>
            <a:ext cx="2838600" cy="1151100"/>
          </a:xfrm>
          <a:prstGeom prst="roundRect">
            <a:avLst>
              <a:gd fmla="val 3854" name="adj"/>
            </a:avLst>
          </a:prstGeom>
          <a:noFill/>
          <a:ln>
            <a:noFill/>
          </a:ln>
        </p:spPr>
      </p:sp>
      <p:sp>
        <p:nvSpPr>
          <p:cNvPr id="1855" name="Google Shape;1855;p32"/>
          <p:cNvSpPr/>
          <p:nvPr>
            <p:ph idx="6" type="pic"/>
          </p:nvPr>
        </p:nvSpPr>
        <p:spPr>
          <a:xfrm>
            <a:off x="3154251" y="2611125"/>
            <a:ext cx="2838600" cy="1151100"/>
          </a:xfrm>
          <a:prstGeom prst="roundRect">
            <a:avLst>
              <a:gd fmla="val 3854" name="adj"/>
            </a:avLst>
          </a:prstGeom>
          <a:noFill/>
          <a:ln>
            <a:noFill/>
          </a:ln>
        </p:spPr>
      </p:sp>
      <p:sp>
        <p:nvSpPr>
          <p:cNvPr id="1856" name="Google Shape;1856;p32"/>
          <p:cNvSpPr/>
          <p:nvPr>
            <p:ph idx="7" type="pic"/>
          </p:nvPr>
        </p:nvSpPr>
        <p:spPr>
          <a:xfrm>
            <a:off x="6099777" y="2611125"/>
            <a:ext cx="2838600" cy="1151100"/>
          </a:xfrm>
          <a:prstGeom prst="roundRect">
            <a:avLst>
              <a:gd fmla="val 3854" name="adj"/>
            </a:avLst>
          </a:prstGeom>
          <a:noFill/>
          <a:ln>
            <a:noFill/>
          </a:ln>
        </p:spPr>
      </p:sp>
      <p:sp>
        <p:nvSpPr>
          <p:cNvPr id="1857" name="Google Shape;1857;p32"/>
          <p:cNvSpPr/>
          <p:nvPr>
            <p:ph idx="8" type="pic"/>
          </p:nvPr>
        </p:nvSpPr>
        <p:spPr>
          <a:xfrm>
            <a:off x="208725" y="3877800"/>
            <a:ext cx="2838600" cy="1151100"/>
          </a:xfrm>
          <a:prstGeom prst="roundRect">
            <a:avLst>
              <a:gd fmla="val 3854" name="adj"/>
            </a:avLst>
          </a:prstGeom>
          <a:noFill/>
          <a:ln>
            <a:noFill/>
          </a:ln>
        </p:spPr>
      </p:sp>
      <p:sp>
        <p:nvSpPr>
          <p:cNvPr id="1858" name="Google Shape;1858;p32"/>
          <p:cNvSpPr/>
          <p:nvPr>
            <p:ph idx="9" type="pic"/>
          </p:nvPr>
        </p:nvSpPr>
        <p:spPr>
          <a:xfrm>
            <a:off x="3154251" y="3877800"/>
            <a:ext cx="2838600" cy="1151100"/>
          </a:xfrm>
          <a:prstGeom prst="roundRect">
            <a:avLst>
              <a:gd fmla="val 3854" name="adj"/>
            </a:avLst>
          </a:prstGeom>
          <a:noFill/>
          <a:ln>
            <a:noFill/>
          </a:ln>
        </p:spPr>
      </p:sp>
      <p:sp>
        <p:nvSpPr>
          <p:cNvPr id="1859" name="Google Shape;1859;p32"/>
          <p:cNvSpPr/>
          <p:nvPr>
            <p:ph idx="13" type="pic"/>
          </p:nvPr>
        </p:nvSpPr>
        <p:spPr>
          <a:xfrm>
            <a:off x="6099777" y="3877800"/>
            <a:ext cx="2838600" cy="1151100"/>
          </a:xfrm>
          <a:prstGeom prst="roundRect">
            <a:avLst>
              <a:gd fmla="val 3854" name="adj"/>
            </a:avLst>
          </a:prstGeom>
          <a:noFill/>
          <a:ln>
            <a:noFill/>
          </a:ln>
        </p:spPr>
      </p:sp>
      <p:sp>
        <p:nvSpPr>
          <p:cNvPr id="1860" name="Google Shape;1860;p3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er">
  <p:cSld name="CUSTOM_1_1_1_1">
    <p:spTree>
      <p:nvGrpSpPr>
        <p:cNvPr id="152" name="Shape 152"/>
        <p:cNvGrpSpPr/>
        <p:nvPr/>
      </p:nvGrpSpPr>
      <p:grpSpPr>
        <a:xfrm>
          <a:off x="0" y="0"/>
          <a:ext cx="0" cy="0"/>
          <a:chOff x="0" y="0"/>
          <a:chExt cx="0" cy="0"/>
        </a:xfrm>
      </p:grpSpPr>
      <p:grpSp>
        <p:nvGrpSpPr>
          <p:cNvPr id="153" name="Google Shape;153;p5"/>
          <p:cNvGrpSpPr/>
          <p:nvPr/>
        </p:nvGrpSpPr>
        <p:grpSpPr>
          <a:xfrm>
            <a:off x="-6096" y="-3429"/>
            <a:ext cx="9156192" cy="5150358"/>
            <a:chOff x="0" y="0"/>
            <a:chExt cx="12192000" cy="6858000"/>
          </a:xfrm>
        </p:grpSpPr>
        <p:sp>
          <p:nvSpPr>
            <p:cNvPr id="154" name="Google Shape;154;p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 name="Google Shape;155;p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 name="Google Shape;156;p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 name="Google Shape;157;p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 name="Google Shape;158;p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 name="Google Shape;159;p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 name="Google Shape;160;p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 name="Google Shape;161;p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 name="Google Shape;162;p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 name="Google Shape;163;p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 name="Google Shape;164;p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 name="Google Shape;165;p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 name="Google Shape;166;p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 name="Google Shape;167;p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 name="Google Shape;168;p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 name="Google Shape;169;p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 name="Google Shape;170;p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 name="Google Shape;171;p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 name="Google Shape;172;p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 name="Google Shape;173;p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 name="Google Shape;174;p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 name="Google Shape;175;p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 name="Google Shape;176;p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 name="Google Shape;177;p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 name="Google Shape;178;p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 name="Google Shape;179;p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 name="Google Shape;180;p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 name="Google Shape;181;p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 name="Google Shape;182;p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 name="Google Shape;183;p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 name="Google Shape;184;p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 name="Google Shape;185;p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 name="Google Shape;186;p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 name="Google Shape;187;p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 name="Google Shape;188;p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 name="Google Shape;189;p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0" name="Google Shape;190;p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 name="Google Shape;191;p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 name="Google Shape;192;p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 name="Google Shape;193;p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4" name="Google Shape;194;p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5" name="Google Shape;195;p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 name="Google Shape;196;p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 name="Google Shape;197;p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8" name="Google Shape;198;p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 name="Google Shape;199;p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 name="Google Shape;200;p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 name="Google Shape;201;p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 name="Google Shape;202;p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3" name="Google Shape;203;p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 name="Google Shape;204;p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 name="Google Shape;205;p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 name="Google Shape;206;p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 name="Google Shape;207;p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 name="Google Shape;208;p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 name="Google Shape;209;p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 name="Google Shape;210;p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 name="Google Shape;211;p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 name="Google Shape;212;p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3" name="Google Shape;213;p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15" name="Google Shape;215;p5"/>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16" name="Google Shape;216;p5"/>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17" name="Google Shape;217;p5"/>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18" name="Google Shape;218;p5"/>
          <p:cNvSpPr txBox="1"/>
          <p:nvPr>
            <p:ph idx="4" type="subTitle"/>
          </p:nvPr>
        </p:nvSpPr>
        <p:spPr>
          <a:xfrm>
            <a:off x="516425" y="2548200"/>
            <a:ext cx="37362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5"/>
          <p:cNvSpPr txBox="1"/>
          <p:nvPr>
            <p:ph idx="5" type="subTitle"/>
          </p:nvPr>
        </p:nvSpPr>
        <p:spPr>
          <a:xfrm>
            <a:off x="5128850" y="2548200"/>
            <a:ext cx="36795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5"/>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_1_1_1_1">
    <p:spTree>
      <p:nvGrpSpPr>
        <p:cNvPr id="221" name="Shape 221"/>
        <p:cNvGrpSpPr/>
        <p:nvPr/>
      </p:nvGrpSpPr>
      <p:grpSpPr>
        <a:xfrm>
          <a:off x="0" y="0"/>
          <a:ext cx="0" cy="0"/>
          <a:chOff x="0" y="0"/>
          <a:chExt cx="0" cy="0"/>
        </a:xfrm>
      </p:grpSpPr>
      <p:grpSp>
        <p:nvGrpSpPr>
          <p:cNvPr id="222" name="Google Shape;222;p6"/>
          <p:cNvGrpSpPr/>
          <p:nvPr/>
        </p:nvGrpSpPr>
        <p:grpSpPr>
          <a:xfrm>
            <a:off x="-6096" y="-3429"/>
            <a:ext cx="9156192" cy="5150358"/>
            <a:chOff x="0" y="0"/>
            <a:chExt cx="12192000" cy="6858000"/>
          </a:xfrm>
        </p:grpSpPr>
        <p:sp>
          <p:nvSpPr>
            <p:cNvPr id="223" name="Google Shape;223;p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 name="Google Shape;224;p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 name="Google Shape;225;p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 name="Google Shape;226;p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 name="Google Shape;227;p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8" name="Google Shape;228;p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9" name="Google Shape;229;p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0" name="Google Shape;230;p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1" name="Google Shape;231;p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2" name="Google Shape;232;p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3" name="Google Shape;233;p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4" name="Google Shape;234;p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5" name="Google Shape;235;p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6" name="Google Shape;236;p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7" name="Google Shape;237;p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8" name="Google Shape;238;p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9" name="Google Shape;239;p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0" name="Google Shape;240;p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1" name="Google Shape;241;p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2" name="Google Shape;242;p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3" name="Google Shape;243;p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4" name="Google Shape;244;p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5" name="Google Shape;245;p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6" name="Google Shape;246;p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7" name="Google Shape;247;p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8" name="Google Shape;248;p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9" name="Google Shape;249;p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0" name="Google Shape;250;p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1" name="Google Shape;251;p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2" name="Google Shape;252;p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3" name="Google Shape;253;p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4" name="Google Shape;254;p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5" name="Google Shape;255;p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6" name="Google Shape;256;p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7" name="Google Shape;257;p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8" name="Google Shape;258;p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9" name="Google Shape;259;p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0" name="Google Shape;260;p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1" name="Google Shape;261;p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2" name="Google Shape;262;p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3" name="Google Shape;263;p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4" name="Google Shape;264;p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5" name="Google Shape;265;p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6" name="Google Shape;266;p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7" name="Google Shape;267;p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8" name="Google Shape;268;p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9" name="Google Shape;269;p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0" name="Google Shape;270;p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1" name="Google Shape;271;p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2" name="Google Shape;272;p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3" name="Google Shape;273;p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4" name="Google Shape;274;p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5" name="Google Shape;275;p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6" name="Google Shape;276;p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7" name="Google Shape;277;p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8" name="Google Shape;278;p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9" name="Google Shape;279;p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0" name="Google Shape;280;p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1" name="Google Shape;281;p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82" name="Google Shape;282;p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84" name="Google Shape;284;p6"/>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85" name="Google Shape;285;p6"/>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86" name="Google Shape;286;p6"/>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87" name="Google Shape;287;p6"/>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oxes with header">
  <p:cSld name="CUSTOM_1_1_1_1_1_1">
    <p:spTree>
      <p:nvGrpSpPr>
        <p:cNvPr id="288" name="Shape 288"/>
        <p:cNvGrpSpPr/>
        <p:nvPr/>
      </p:nvGrpSpPr>
      <p:grpSpPr>
        <a:xfrm>
          <a:off x="0" y="0"/>
          <a:ext cx="0" cy="0"/>
          <a:chOff x="0" y="0"/>
          <a:chExt cx="0" cy="0"/>
        </a:xfrm>
      </p:grpSpPr>
      <p:grpSp>
        <p:nvGrpSpPr>
          <p:cNvPr id="289" name="Google Shape;289;p7"/>
          <p:cNvGrpSpPr/>
          <p:nvPr/>
        </p:nvGrpSpPr>
        <p:grpSpPr>
          <a:xfrm>
            <a:off x="-6096" y="-3429"/>
            <a:ext cx="9156192" cy="5150358"/>
            <a:chOff x="0" y="0"/>
            <a:chExt cx="12192000" cy="6858000"/>
          </a:xfrm>
        </p:grpSpPr>
        <p:sp>
          <p:nvSpPr>
            <p:cNvPr id="290" name="Google Shape;290;p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1" name="Google Shape;291;p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2" name="Google Shape;292;p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3" name="Google Shape;293;p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4" name="Google Shape;294;p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5" name="Google Shape;295;p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6" name="Google Shape;296;p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7" name="Google Shape;297;p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8" name="Google Shape;298;p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9" name="Google Shape;299;p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0" name="Google Shape;300;p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1" name="Google Shape;301;p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2" name="Google Shape;302;p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3" name="Google Shape;303;p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4" name="Google Shape;304;p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5" name="Google Shape;305;p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6" name="Google Shape;306;p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7" name="Google Shape;307;p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8" name="Google Shape;308;p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9" name="Google Shape;309;p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0" name="Google Shape;310;p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1" name="Google Shape;311;p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2" name="Google Shape;312;p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3" name="Google Shape;313;p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4" name="Google Shape;314;p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5" name="Google Shape;315;p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6" name="Google Shape;316;p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7" name="Google Shape;317;p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8" name="Google Shape;318;p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9" name="Google Shape;319;p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0" name="Google Shape;320;p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1" name="Google Shape;321;p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2" name="Google Shape;322;p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3" name="Google Shape;323;p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4" name="Google Shape;324;p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5" name="Google Shape;325;p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6" name="Google Shape;326;p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7" name="Google Shape;327;p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8" name="Google Shape;328;p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9" name="Google Shape;329;p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0" name="Google Shape;330;p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1" name="Google Shape;331;p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2" name="Google Shape;332;p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3" name="Google Shape;333;p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4" name="Google Shape;334;p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5" name="Google Shape;335;p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6" name="Google Shape;336;p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7" name="Google Shape;337;p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8" name="Google Shape;338;p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9" name="Google Shape;339;p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0" name="Google Shape;340;p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1" name="Google Shape;341;p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2" name="Google Shape;342;p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3" name="Google Shape;343;p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4" name="Google Shape;344;p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5" name="Google Shape;345;p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6" name="Google Shape;346;p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7" name="Google Shape;347;p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8" name="Google Shape;348;p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49" name="Google Shape;349;p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51" name="Google Shape;351;p7"/>
          <p:cNvSpPr txBox="1"/>
          <p:nvPr>
            <p:ph type="title"/>
          </p:nvPr>
        </p:nvSpPr>
        <p:spPr>
          <a:xfrm>
            <a:off x="209775" y="468575"/>
            <a:ext cx="5016000" cy="1385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2" name="Google Shape;352;p7"/>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53" name="Google Shape;353;p7"/>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54" name="Google Shape;354;p7"/>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es with header">
  <p:cSld name="CUSTOM_1_1_1_1_1_1_1_1">
    <p:spTree>
      <p:nvGrpSpPr>
        <p:cNvPr id="355" name="Shape 355"/>
        <p:cNvGrpSpPr/>
        <p:nvPr/>
      </p:nvGrpSpPr>
      <p:grpSpPr>
        <a:xfrm>
          <a:off x="0" y="0"/>
          <a:ext cx="0" cy="0"/>
          <a:chOff x="0" y="0"/>
          <a:chExt cx="0" cy="0"/>
        </a:xfrm>
      </p:grpSpPr>
      <p:grpSp>
        <p:nvGrpSpPr>
          <p:cNvPr id="356" name="Google Shape;356;p8"/>
          <p:cNvGrpSpPr/>
          <p:nvPr/>
        </p:nvGrpSpPr>
        <p:grpSpPr>
          <a:xfrm>
            <a:off x="-6096" y="-3429"/>
            <a:ext cx="9156192" cy="5150358"/>
            <a:chOff x="0" y="0"/>
            <a:chExt cx="12192000" cy="6858000"/>
          </a:xfrm>
        </p:grpSpPr>
        <p:sp>
          <p:nvSpPr>
            <p:cNvPr id="357" name="Google Shape;357;p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8" name="Google Shape;358;p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9" name="Google Shape;359;p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0" name="Google Shape;360;p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1" name="Google Shape;361;p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2" name="Google Shape;362;p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3" name="Google Shape;363;p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4" name="Google Shape;364;p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5" name="Google Shape;365;p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6" name="Google Shape;366;p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7" name="Google Shape;367;p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8" name="Google Shape;368;p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9" name="Google Shape;369;p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0" name="Google Shape;370;p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1" name="Google Shape;371;p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2" name="Google Shape;372;p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3" name="Google Shape;373;p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4" name="Google Shape;374;p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5" name="Google Shape;375;p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6" name="Google Shape;376;p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7" name="Google Shape;377;p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8" name="Google Shape;378;p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9" name="Google Shape;379;p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0" name="Google Shape;380;p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1" name="Google Shape;381;p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2" name="Google Shape;382;p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3" name="Google Shape;383;p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4" name="Google Shape;384;p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5" name="Google Shape;385;p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6" name="Google Shape;386;p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7" name="Google Shape;387;p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8" name="Google Shape;388;p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9" name="Google Shape;389;p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0" name="Google Shape;390;p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1" name="Google Shape;391;p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2" name="Google Shape;392;p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3" name="Google Shape;393;p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4" name="Google Shape;394;p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5" name="Google Shape;395;p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6" name="Google Shape;396;p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7" name="Google Shape;397;p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8" name="Google Shape;398;p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9" name="Google Shape;399;p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0" name="Google Shape;400;p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1" name="Google Shape;401;p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2" name="Google Shape;402;p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3" name="Google Shape;403;p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4" name="Google Shape;404;p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5" name="Google Shape;405;p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6" name="Google Shape;406;p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7" name="Google Shape;407;p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8" name="Google Shape;408;p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9" name="Google Shape;409;p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0" name="Google Shape;410;p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1" name="Google Shape;411;p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2" name="Google Shape;412;p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3" name="Google Shape;413;p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4" name="Google Shape;414;p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5" name="Google Shape;415;p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16" name="Google Shape;416;p8"/>
          <p:cNvSpPr txBox="1"/>
          <p:nvPr>
            <p:ph type="title"/>
          </p:nvPr>
        </p:nvSpPr>
        <p:spPr>
          <a:xfrm>
            <a:off x="209775" y="468575"/>
            <a:ext cx="5016000" cy="633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7" name="Google Shape;417;p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18" name="Google Shape;418;p8"/>
          <p:cNvSpPr txBox="1"/>
          <p:nvPr/>
        </p:nvSpPr>
        <p:spPr>
          <a:xfrm>
            <a:off x="0" y="-39600"/>
            <a:ext cx="26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Lexend"/>
                <a:ea typeface="Lexend"/>
                <a:cs typeface="Lexend"/>
                <a:sym typeface="Lexend"/>
              </a:rPr>
              <a:t>▶ </a:t>
            </a:r>
            <a:endParaRPr b="1" sz="800">
              <a:solidFill>
                <a:schemeClr val="lt1"/>
              </a:solidFill>
              <a:latin typeface="Lexend"/>
              <a:ea typeface="Lexend"/>
              <a:cs typeface="Lexend"/>
              <a:sym typeface="Lexend"/>
            </a:endParaRPr>
          </a:p>
        </p:txBody>
      </p:sp>
      <p:sp>
        <p:nvSpPr>
          <p:cNvPr id="419" name="Google Shape;419;p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8"/>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21" name="Google Shape;421;p8"/>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22" name="Google Shape;422;p8"/>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423" name="Google Shape;423;p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1_1_1_1_1_1_1_1_1_1">
    <p:spTree>
      <p:nvGrpSpPr>
        <p:cNvPr id="424" name="Shape 424"/>
        <p:cNvGrpSpPr/>
        <p:nvPr/>
      </p:nvGrpSpPr>
      <p:grpSpPr>
        <a:xfrm>
          <a:off x="0" y="0"/>
          <a:ext cx="0" cy="0"/>
          <a:chOff x="0" y="0"/>
          <a:chExt cx="0" cy="0"/>
        </a:xfrm>
      </p:grpSpPr>
      <p:grpSp>
        <p:nvGrpSpPr>
          <p:cNvPr id="425" name="Google Shape;425;p9"/>
          <p:cNvGrpSpPr/>
          <p:nvPr/>
        </p:nvGrpSpPr>
        <p:grpSpPr>
          <a:xfrm>
            <a:off x="-6096" y="-3429"/>
            <a:ext cx="9156192" cy="5150358"/>
            <a:chOff x="0" y="0"/>
            <a:chExt cx="12192000" cy="6858000"/>
          </a:xfrm>
        </p:grpSpPr>
        <p:sp>
          <p:nvSpPr>
            <p:cNvPr id="426" name="Google Shape;426;p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7" name="Google Shape;427;p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8" name="Google Shape;428;p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9" name="Google Shape;429;p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0" name="Google Shape;430;p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1" name="Google Shape;431;p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2" name="Google Shape;432;p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3" name="Google Shape;433;p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4" name="Google Shape;434;p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5" name="Google Shape;435;p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6" name="Google Shape;436;p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7" name="Google Shape;437;p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8" name="Google Shape;438;p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9" name="Google Shape;439;p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0" name="Google Shape;440;p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1" name="Google Shape;441;p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2" name="Google Shape;442;p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3" name="Google Shape;443;p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4" name="Google Shape;444;p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5" name="Google Shape;445;p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6" name="Google Shape;446;p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7" name="Google Shape;447;p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8" name="Google Shape;448;p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9" name="Google Shape;449;p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0" name="Google Shape;450;p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1" name="Google Shape;451;p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2" name="Google Shape;452;p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3" name="Google Shape;453;p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4" name="Google Shape;454;p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5" name="Google Shape;455;p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6" name="Google Shape;456;p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7" name="Google Shape;457;p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8" name="Google Shape;458;p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9" name="Google Shape;459;p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0" name="Google Shape;460;p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1" name="Google Shape;461;p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2" name="Google Shape;462;p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3" name="Google Shape;463;p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4" name="Google Shape;464;p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5" name="Google Shape;465;p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6" name="Google Shape;466;p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7" name="Google Shape;467;p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8" name="Google Shape;468;p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9" name="Google Shape;469;p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0" name="Google Shape;470;p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1" name="Google Shape;471;p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2" name="Google Shape;472;p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3" name="Google Shape;473;p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4" name="Google Shape;474;p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5" name="Google Shape;475;p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6" name="Google Shape;476;p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7" name="Google Shape;477;p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8" name="Google Shape;478;p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9" name="Google Shape;479;p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0" name="Google Shape;480;p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1" name="Google Shape;481;p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2" name="Google Shape;482;p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3" name="Google Shape;483;p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4" name="Google Shape;484;p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85" name="Google Shape;485;p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86" name="Google Shape;486;p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9"/>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8" name="Google Shape;488;p9"/>
          <p:cNvSpPr txBox="1"/>
          <p:nvPr>
            <p:ph idx="1" type="subTitle"/>
          </p:nvPr>
        </p:nvSpPr>
        <p:spPr>
          <a:xfrm>
            <a:off x="5767125" y="425525"/>
            <a:ext cx="3238500" cy="3520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9" name="Google Shape;489;p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_1_1_1_1_1_1_1_1_1">
    <p:spTree>
      <p:nvGrpSpPr>
        <p:cNvPr id="490" name="Shape 490"/>
        <p:cNvGrpSpPr/>
        <p:nvPr/>
      </p:nvGrpSpPr>
      <p:grpSpPr>
        <a:xfrm>
          <a:off x="0" y="0"/>
          <a:ext cx="0" cy="0"/>
          <a:chOff x="0" y="0"/>
          <a:chExt cx="0" cy="0"/>
        </a:xfrm>
      </p:grpSpPr>
      <p:grpSp>
        <p:nvGrpSpPr>
          <p:cNvPr id="491" name="Google Shape;491;p10"/>
          <p:cNvGrpSpPr/>
          <p:nvPr/>
        </p:nvGrpSpPr>
        <p:grpSpPr>
          <a:xfrm>
            <a:off x="-6096" y="-3429"/>
            <a:ext cx="9156192" cy="5150358"/>
            <a:chOff x="0" y="0"/>
            <a:chExt cx="12192000" cy="6858000"/>
          </a:xfrm>
        </p:grpSpPr>
        <p:sp>
          <p:nvSpPr>
            <p:cNvPr id="492" name="Google Shape;492;p1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3" name="Google Shape;493;p1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4" name="Google Shape;494;p1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5" name="Google Shape;495;p1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6" name="Google Shape;496;p1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7" name="Google Shape;497;p1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8" name="Google Shape;498;p1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9" name="Google Shape;499;p1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0" name="Google Shape;500;p1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1" name="Google Shape;501;p1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2" name="Google Shape;502;p1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3" name="Google Shape;503;p1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4" name="Google Shape;504;p1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5" name="Google Shape;505;p1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6" name="Google Shape;506;p1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7" name="Google Shape;507;p1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8" name="Google Shape;508;p1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9" name="Google Shape;509;p1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0" name="Google Shape;510;p1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1" name="Google Shape;511;p1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2" name="Google Shape;512;p1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3" name="Google Shape;513;p1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4" name="Google Shape;514;p1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5" name="Google Shape;515;p1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6" name="Google Shape;516;p1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7" name="Google Shape;517;p1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8" name="Google Shape;518;p1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9" name="Google Shape;519;p1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0" name="Google Shape;520;p1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1" name="Google Shape;521;p1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2" name="Google Shape;522;p1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3" name="Google Shape;523;p1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4" name="Google Shape;524;p1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5" name="Google Shape;525;p1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6" name="Google Shape;526;p1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7" name="Google Shape;527;p1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8" name="Google Shape;528;p1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9" name="Google Shape;529;p1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0" name="Google Shape;530;p1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1" name="Google Shape;531;p1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2" name="Google Shape;532;p1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3" name="Google Shape;533;p1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4" name="Google Shape;534;p1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5" name="Google Shape;535;p1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6" name="Google Shape;536;p1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7" name="Google Shape;537;p1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8" name="Google Shape;538;p1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9" name="Google Shape;539;p1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0" name="Google Shape;540;p1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1" name="Google Shape;541;p1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2" name="Google Shape;542;p1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3" name="Google Shape;543;p1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4" name="Google Shape;544;p1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5" name="Google Shape;545;p1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6" name="Google Shape;546;p1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7" name="Google Shape;547;p1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8" name="Google Shape;548;p1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9" name="Google Shape;549;p1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0" name="Google Shape;550;p1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51" name="Google Shape;551;p1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52" name="Google Shape;552;p1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10"/>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4" name="Google Shape;554;p1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57925"/>
            <a:ext cx="6411000" cy="572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1239450" y="2823325"/>
            <a:ext cx="3145800" cy="20820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jp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33"/>
          <p:cNvSpPr txBox="1"/>
          <p:nvPr>
            <p:ph type="title"/>
          </p:nvPr>
        </p:nvSpPr>
        <p:spPr>
          <a:xfrm>
            <a:off x="208725" y="344175"/>
            <a:ext cx="80817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Computer Vision for Natural Disaster </a:t>
            </a:r>
            <a:r>
              <a:rPr lang="en"/>
              <a:t>Classification</a:t>
            </a:r>
            <a:endParaRPr/>
          </a:p>
        </p:txBody>
      </p:sp>
      <p:sp>
        <p:nvSpPr>
          <p:cNvPr id="1866" name="Google Shape;1866;p33"/>
          <p:cNvSpPr txBox="1"/>
          <p:nvPr>
            <p:ph idx="3" type="body"/>
          </p:nvPr>
        </p:nvSpPr>
        <p:spPr>
          <a:xfrm>
            <a:off x="167325" y="-39600"/>
            <a:ext cx="3485700" cy="337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Shawn Schulz, Jeremy Millford, and Jesse Maki</a:t>
            </a:r>
            <a:endParaRPr/>
          </a:p>
        </p:txBody>
      </p:sp>
      <p:sp>
        <p:nvSpPr>
          <p:cNvPr id="1867" name="Google Shape;1867;p33"/>
          <p:cNvSpPr txBox="1"/>
          <p:nvPr>
            <p:ph idx="4" type="body"/>
          </p:nvPr>
        </p:nvSpPr>
        <p:spPr>
          <a:xfrm>
            <a:off x="3057900" y="-39600"/>
            <a:ext cx="38103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data200</a:t>
            </a:r>
            <a:endParaRPr/>
          </a:p>
        </p:txBody>
      </p:sp>
      <p:grpSp>
        <p:nvGrpSpPr>
          <p:cNvPr id="1868" name="Google Shape;1868;p33"/>
          <p:cNvGrpSpPr/>
          <p:nvPr/>
        </p:nvGrpSpPr>
        <p:grpSpPr>
          <a:xfrm>
            <a:off x="1966534" y="2571650"/>
            <a:ext cx="5210945" cy="2242155"/>
            <a:chOff x="2267909" y="2831175"/>
            <a:chExt cx="4608193" cy="1982804"/>
          </a:xfrm>
        </p:grpSpPr>
        <p:grpSp>
          <p:nvGrpSpPr>
            <p:cNvPr id="1869" name="Google Shape;1869;p33"/>
            <p:cNvGrpSpPr/>
            <p:nvPr/>
          </p:nvGrpSpPr>
          <p:grpSpPr>
            <a:xfrm>
              <a:off x="2267909" y="3080044"/>
              <a:ext cx="4608193" cy="1733935"/>
              <a:chOff x="5485193" y="340487"/>
              <a:chExt cx="3462464" cy="1302829"/>
            </a:xfrm>
          </p:grpSpPr>
          <p:sp>
            <p:nvSpPr>
              <p:cNvPr id="1870" name="Google Shape;1870;p33"/>
              <p:cNvSpPr/>
              <p:nvPr/>
            </p:nvSpPr>
            <p:spPr>
              <a:xfrm>
                <a:off x="5485193" y="340487"/>
                <a:ext cx="3462464" cy="1296479"/>
              </a:xfrm>
              <a:custGeom>
                <a:rect b="b" l="l" r="r" t="t"/>
                <a:pathLst>
                  <a:path extrusionOk="0" h="1296479" w="3462464">
                    <a:moveTo>
                      <a:pt x="0" y="0"/>
                    </a:moveTo>
                    <a:lnTo>
                      <a:pt x="3462464" y="0"/>
                    </a:lnTo>
                    <a:lnTo>
                      <a:pt x="3462464" y="1296480"/>
                    </a:lnTo>
                    <a:lnTo>
                      <a:pt x="0" y="1296480"/>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1" name="Google Shape;1871;p33"/>
              <p:cNvSpPr/>
              <p:nvPr/>
            </p:nvSpPr>
            <p:spPr>
              <a:xfrm>
                <a:off x="784021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2" name="Google Shape;1872;p33"/>
              <p:cNvSpPr/>
              <p:nvPr/>
            </p:nvSpPr>
            <p:spPr>
              <a:xfrm>
                <a:off x="802481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3" name="Google Shape;1873;p33"/>
              <p:cNvSpPr/>
              <p:nvPr/>
            </p:nvSpPr>
            <p:spPr>
              <a:xfrm>
                <a:off x="820934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4" name="Google Shape;1874;p33"/>
              <p:cNvSpPr/>
              <p:nvPr/>
            </p:nvSpPr>
            <p:spPr>
              <a:xfrm>
                <a:off x="839393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5" name="Google Shape;1875;p33"/>
              <p:cNvSpPr/>
              <p:nvPr/>
            </p:nvSpPr>
            <p:spPr>
              <a:xfrm>
                <a:off x="857853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6" name="Google Shape;1876;p33"/>
              <p:cNvSpPr/>
              <p:nvPr/>
            </p:nvSpPr>
            <p:spPr>
              <a:xfrm>
                <a:off x="876306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7" name="Google Shape;1877;p33"/>
              <p:cNvSpPr/>
              <p:nvPr/>
            </p:nvSpPr>
            <p:spPr>
              <a:xfrm>
                <a:off x="675500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8" name="Google Shape;1878;p33"/>
              <p:cNvSpPr/>
              <p:nvPr/>
            </p:nvSpPr>
            <p:spPr>
              <a:xfrm>
                <a:off x="69395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9" name="Google Shape;1879;p33"/>
              <p:cNvSpPr/>
              <p:nvPr/>
            </p:nvSpPr>
            <p:spPr>
              <a:xfrm>
                <a:off x="712412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0" name="Google Shape;1880;p33"/>
              <p:cNvSpPr/>
              <p:nvPr/>
            </p:nvSpPr>
            <p:spPr>
              <a:xfrm>
                <a:off x="730872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1" name="Google Shape;1881;p33"/>
              <p:cNvSpPr/>
              <p:nvPr/>
            </p:nvSpPr>
            <p:spPr>
              <a:xfrm>
                <a:off x="749331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2" name="Google Shape;1882;p33"/>
              <p:cNvSpPr/>
              <p:nvPr/>
            </p:nvSpPr>
            <p:spPr>
              <a:xfrm>
                <a:off x="7677911"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3" name="Google Shape;1883;p33"/>
              <p:cNvSpPr/>
              <p:nvPr/>
            </p:nvSpPr>
            <p:spPr>
              <a:xfrm>
                <a:off x="566978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4" name="Google Shape;1884;p33"/>
              <p:cNvSpPr/>
              <p:nvPr/>
            </p:nvSpPr>
            <p:spPr>
              <a:xfrm>
                <a:off x="585438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5" name="Google Shape;1885;p33"/>
              <p:cNvSpPr/>
              <p:nvPr/>
            </p:nvSpPr>
            <p:spPr>
              <a:xfrm>
                <a:off x="603897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6" name="Google Shape;1886;p33"/>
              <p:cNvSpPr/>
              <p:nvPr/>
            </p:nvSpPr>
            <p:spPr>
              <a:xfrm>
                <a:off x="622350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7" name="Google Shape;1887;p33"/>
              <p:cNvSpPr/>
              <p:nvPr/>
            </p:nvSpPr>
            <p:spPr>
              <a:xfrm>
                <a:off x="640810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8" name="Google Shape;1888;p33"/>
              <p:cNvSpPr/>
              <p:nvPr/>
            </p:nvSpPr>
            <p:spPr>
              <a:xfrm>
                <a:off x="65926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9" name="Google Shape;1889;p33"/>
              <p:cNvSpPr/>
              <p:nvPr/>
            </p:nvSpPr>
            <p:spPr>
              <a:xfrm>
                <a:off x="5485193" y="525653"/>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0" name="Google Shape;1890;p33"/>
              <p:cNvSpPr/>
              <p:nvPr/>
            </p:nvSpPr>
            <p:spPr>
              <a:xfrm>
                <a:off x="5485193" y="145173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1" name="Google Shape;1891;p33"/>
              <p:cNvSpPr/>
              <p:nvPr/>
            </p:nvSpPr>
            <p:spPr>
              <a:xfrm>
                <a:off x="5485193" y="1636966"/>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2" name="Google Shape;1892;p33"/>
              <p:cNvSpPr/>
              <p:nvPr/>
            </p:nvSpPr>
            <p:spPr>
              <a:xfrm>
                <a:off x="5485193" y="126650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3" name="Google Shape;1893;p33"/>
              <p:cNvSpPr/>
              <p:nvPr/>
            </p:nvSpPr>
            <p:spPr>
              <a:xfrm>
                <a:off x="5485193" y="1081278"/>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4" name="Google Shape;1894;p33"/>
              <p:cNvSpPr/>
              <p:nvPr/>
            </p:nvSpPr>
            <p:spPr>
              <a:xfrm>
                <a:off x="5485193" y="89611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5" name="Google Shape;1895;p33"/>
              <p:cNvSpPr/>
              <p:nvPr/>
            </p:nvSpPr>
            <p:spPr>
              <a:xfrm>
                <a:off x="5485193" y="71088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96" name="Google Shape;1896;p33"/>
            <p:cNvSpPr/>
            <p:nvPr/>
          </p:nvSpPr>
          <p:spPr>
            <a:xfrm>
              <a:off x="2764500" y="3326025"/>
              <a:ext cx="1195167" cy="737592"/>
            </a:xfrm>
            <a:custGeom>
              <a:rect b="b" l="l" r="r" t="t"/>
              <a:pathLst>
                <a:path extrusionOk="0" h="555625" w="922909">
                  <a:moveTo>
                    <a:pt x="0" y="0"/>
                  </a:moveTo>
                  <a:lnTo>
                    <a:pt x="922909" y="0"/>
                  </a:lnTo>
                  <a:lnTo>
                    <a:pt x="922909" y="555625"/>
                  </a:lnTo>
                  <a:lnTo>
                    <a:pt x="0" y="555625"/>
                  </a:ln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7" name="Google Shape;1897;p33"/>
            <p:cNvSpPr/>
            <p:nvPr/>
          </p:nvSpPr>
          <p:spPr>
            <a:xfrm>
              <a:off x="5406200" y="2831175"/>
              <a:ext cx="974139" cy="985252"/>
            </a:xfrm>
            <a:custGeom>
              <a:rect b="b" l="l" r="r" t="t"/>
              <a:pathLst>
                <a:path extrusionOk="0" h="740791" w="740790">
                  <a:moveTo>
                    <a:pt x="740791" y="370395"/>
                  </a:moveTo>
                  <a:cubicBezTo>
                    <a:pt x="740791" y="574959"/>
                    <a:pt x="574959" y="740791"/>
                    <a:pt x="370396" y="740791"/>
                  </a:cubicBezTo>
                  <a:cubicBezTo>
                    <a:pt x="165832" y="740791"/>
                    <a:pt x="0" y="574959"/>
                    <a:pt x="0" y="370395"/>
                  </a:cubicBezTo>
                  <a:cubicBezTo>
                    <a:pt x="0" y="165832"/>
                    <a:pt x="165832" y="0"/>
                    <a:pt x="370396" y="0"/>
                  </a:cubicBezTo>
                  <a:cubicBezTo>
                    <a:pt x="574959" y="0"/>
                    <a:pt x="740791" y="165832"/>
                    <a:pt x="740791" y="370395"/>
                  </a:cubicBezTo>
                  <a:close/>
                </a:path>
              </a:pathLst>
            </a:cu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8" name="Google Shape;1898;p33"/>
            <p:cNvSpPr/>
            <p:nvPr/>
          </p:nvSpPr>
          <p:spPr>
            <a:xfrm>
              <a:off x="4203775" y="3816425"/>
              <a:ext cx="736446" cy="738062"/>
            </a:xfrm>
            <a:custGeom>
              <a:rect b="b" l="l" r="r" t="t"/>
              <a:pathLst>
                <a:path extrusionOk="0" h="581151" w="553719">
                  <a:moveTo>
                    <a:pt x="553720" y="581152"/>
                  </a:moveTo>
                  <a:lnTo>
                    <a:pt x="0" y="581152"/>
                  </a:lnTo>
                  <a:lnTo>
                    <a:pt x="0" y="0"/>
                  </a:lnTo>
                  <a:lnTo>
                    <a:pt x="553720" y="581152"/>
                  </a:lnTo>
                  <a:close/>
                </a:path>
              </a:pathLst>
            </a:cu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42"/>
          <p:cNvSpPr/>
          <p:nvPr/>
        </p:nvSpPr>
        <p:spPr>
          <a:xfrm>
            <a:off x="1165350" y="49122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01" name="Google Shape;2001;p42"/>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2002" name="Google Shape;2002;p42"/>
          <p:cNvSpPr txBox="1"/>
          <p:nvPr>
            <p:ph type="title"/>
          </p:nvPr>
        </p:nvSpPr>
        <p:spPr>
          <a:xfrm>
            <a:off x="1579100" y="491225"/>
            <a:ext cx="4966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Results</a:t>
            </a:r>
            <a:endParaRPr/>
          </a:p>
        </p:txBody>
      </p:sp>
      <p:pic>
        <p:nvPicPr>
          <p:cNvPr id="2003" name="Google Shape;2003;p42"/>
          <p:cNvPicPr preferRelativeResize="0"/>
          <p:nvPr/>
        </p:nvPicPr>
        <p:blipFill>
          <a:blip r:embed="rId3">
            <a:alphaModFix/>
          </a:blip>
          <a:stretch>
            <a:fillRect/>
          </a:stretch>
        </p:blipFill>
        <p:spPr>
          <a:xfrm>
            <a:off x="1064025" y="1927375"/>
            <a:ext cx="3124200" cy="2495550"/>
          </a:xfrm>
          <a:prstGeom prst="rect">
            <a:avLst/>
          </a:prstGeom>
          <a:noFill/>
          <a:ln>
            <a:noFill/>
          </a:ln>
        </p:spPr>
      </p:pic>
      <p:pic>
        <p:nvPicPr>
          <p:cNvPr id="2004" name="Google Shape;2004;p42"/>
          <p:cNvPicPr preferRelativeResize="0"/>
          <p:nvPr/>
        </p:nvPicPr>
        <p:blipFill>
          <a:blip r:embed="rId4">
            <a:alphaModFix/>
          </a:blip>
          <a:stretch>
            <a:fillRect/>
          </a:stretch>
        </p:blipFill>
        <p:spPr>
          <a:xfrm>
            <a:off x="4873500" y="1965475"/>
            <a:ext cx="3105150" cy="241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43"/>
          <p:cNvSpPr/>
          <p:nvPr/>
        </p:nvSpPr>
        <p:spPr>
          <a:xfrm>
            <a:off x="1165350" y="49122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10" name="Google Shape;2010;p43"/>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2011" name="Google Shape;2011;p43"/>
          <p:cNvSpPr txBox="1"/>
          <p:nvPr>
            <p:ph type="title"/>
          </p:nvPr>
        </p:nvSpPr>
        <p:spPr>
          <a:xfrm>
            <a:off x="1579100" y="491225"/>
            <a:ext cx="4966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Results</a:t>
            </a:r>
            <a:endParaRPr/>
          </a:p>
        </p:txBody>
      </p:sp>
      <p:pic>
        <p:nvPicPr>
          <p:cNvPr id="2012" name="Google Shape;2012;p43"/>
          <p:cNvPicPr preferRelativeResize="0"/>
          <p:nvPr/>
        </p:nvPicPr>
        <p:blipFill>
          <a:blip r:embed="rId3">
            <a:alphaModFix/>
          </a:blip>
          <a:stretch>
            <a:fillRect/>
          </a:stretch>
        </p:blipFill>
        <p:spPr>
          <a:xfrm>
            <a:off x="595475" y="1633250"/>
            <a:ext cx="3764450" cy="3020850"/>
          </a:xfrm>
          <a:prstGeom prst="rect">
            <a:avLst/>
          </a:prstGeom>
          <a:noFill/>
          <a:ln>
            <a:noFill/>
          </a:ln>
        </p:spPr>
      </p:pic>
      <p:pic>
        <p:nvPicPr>
          <p:cNvPr id="2013" name="Google Shape;2013;p43"/>
          <p:cNvPicPr preferRelativeResize="0"/>
          <p:nvPr/>
        </p:nvPicPr>
        <p:blipFill>
          <a:blip r:embed="rId4">
            <a:alphaModFix/>
          </a:blip>
          <a:stretch>
            <a:fillRect/>
          </a:stretch>
        </p:blipFill>
        <p:spPr>
          <a:xfrm>
            <a:off x="4865396" y="1633241"/>
            <a:ext cx="3764450" cy="30208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44"/>
          <p:cNvSpPr/>
          <p:nvPr/>
        </p:nvSpPr>
        <p:spPr>
          <a:xfrm>
            <a:off x="1165350" y="49122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9" name="Google Shape;2019;p44"/>
          <p:cNvSpPr/>
          <p:nvPr/>
        </p:nvSpPr>
        <p:spPr>
          <a:xfrm>
            <a:off x="1237075" y="2181850"/>
            <a:ext cx="6813300" cy="16623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2020" name="Google Shape;2020;p44"/>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2021" name="Google Shape;2021;p44"/>
          <p:cNvSpPr txBox="1"/>
          <p:nvPr/>
        </p:nvSpPr>
        <p:spPr>
          <a:xfrm>
            <a:off x="4896800" y="2291000"/>
            <a:ext cx="2825700" cy="23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sz="1200">
              <a:solidFill>
                <a:schemeClr val="lt2"/>
              </a:solidFill>
              <a:latin typeface="Lexend Light"/>
              <a:ea typeface="Lexend Light"/>
              <a:cs typeface="Lexend Light"/>
              <a:sym typeface="Lexend Light"/>
            </a:endParaRPr>
          </a:p>
        </p:txBody>
      </p:sp>
      <p:sp>
        <p:nvSpPr>
          <p:cNvPr id="2022" name="Google Shape;2022;p44"/>
          <p:cNvSpPr txBox="1"/>
          <p:nvPr>
            <p:ph type="title"/>
          </p:nvPr>
        </p:nvSpPr>
        <p:spPr>
          <a:xfrm>
            <a:off x="1339650" y="498300"/>
            <a:ext cx="4966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Discussion</a:t>
            </a:r>
            <a:r>
              <a:rPr lang="en"/>
              <a:t> </a:t>
            </a:r>
            <a:endParaRPr/>
          </a:p>
        </p:txBody>
      </p:sp>
      <p:sp>
        <p:nvSpPr>
          <p:cNvPr id="2023" name="Google Shape;2023;p44"/>
          <p:cNvSpPr txBox="1"/>
          <p:nvPr/>
        </p:nvSpPr>
        <p:spPr>
          <a:xfrm>
            <a:off x="1339650" y="2181850"/>
            <a:ext cx="67107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Overall accuracy was relatively good</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Some clear overtraining for task B</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Further work to ensure model is not biased </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Potential for use in identifying fires, assisting search when paired with expert image analysis</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Potential to try new model architecture (diffusion model?)</a:t>
            </a:r>
            <a:endParaRPr sz="1600">
              <a:solidFill>
                <a:schemeClr val="dk1"/>
              </a:solidFill>
              <a:latin typeface="Lexend Light"/>
              <a:ea typeface="Lexend Light"/>
              <a:cs typeface="Lexend Light"/>
              <a:sym typeface="Lexend Light"/>
            </a:endParaRPr>
          </a:p>
        </p:txBody>
      </p:sp>
      <p:pic>
        <p:nvPicPr>
          <p:cNvPr id="2024" name="Google Shape;2024;p44"/>
          <p:cNvPicPr preferRelativeResize="0"/>
          <p:nvPr/>
        </p:nvPicPr>
        <p:blipFill>
          <a:blip r:embed="rId3">
            <a:alphaModFix/>
          </a:blip>
          <a:stretch>
            <a:fillRect/>
          </a:stretch>
        </p:blipFill>
        <p:spPr>
          <a:xfrm>
            <a:off x="7195166" y="-50002"/>
            <a:ext cx="1948834" cy="1332500"/>
          </a:xfrm>
          <a:prstGeom prst="rect">
            <a:avLst/>
          </a:prstGeom>
          <a:noFill/>
          <a:ln>
            <a:noFill/>
          </a:ln>
        </p:spPr>
      </p:pic>
      <p:pic>
        <p:nvPicPr>
          <p:cNvPr id="2025" name="Google Shape;2025;p44"/>
          <p:cNvPicPr preferRelativeResize="0"/>
          <p:nvPr/>
        </p:nvPicPr>
        <p:blipFill>
          <a:blip r:embed="rId4">
            <a:alphaModFix/>
          </a:blip>
          <a:stretch>
            <a:fillRect/>
          </a:stretch>
        </p:blipFill>
        <p:spPr>
          <a:xfrm>
            <a:off x="6288551" y="931500"/>
            <a:ext cx="1518648" cy="1012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45"/>
          <p:cNvSpPr/>
          <p:nvPr/>
        </p:nvSpPr>
        <p:spPr>
          <a:xfrm>
            <a:off x="311702" y="1371596"/>
            <a:ext cx="8437500" cy="352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1" name="Google Shape;2031;p45"/>
          <p:cNvSpPr/>
          <p:nvPr/>
        </p:nvSpPr>
        <p:spPr>
          <a:xfrm>
            <a:off x="3545248" y="1794150"/>
            <a:ext cx="2248500" cy="2861700"/>
          </a:xfrm>
          <a:prstGeom prst="roundRect">
            <a:avLst>
              <a:gd fmla="val 4721"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2" name="Google Shape;2032;p45"/>
          <p:cNvSpPr/>
          <p:nvPr/>
        </p:nvSpPr>
        <p:spPr>
          <a:xfrm>
            <a:off x="6130096" y="1794150"/>
            <a:ext cx="2248500" cy="2861700"/>
          </a:xfrm>
          <a:prstGeom prst="roundRect">
            <a:avLst>
              <a:gd fmla="val 4721"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3" name="Google Shape;2033;p45"/>
          <p:cNvSpPr/>
          <p:nvPr/>
        </p:nvSpPr>
        <p:spPr>
          <a:xfrm>
            <a:off x="960400" y="1794150"/>
            <a:ext cx="2248500" cy="2861700"/>
          </a:xfrm>
          <a:prstGeom prst="roundRect">
            <a:avLst>
              <a:gd fmla="val 4721"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4" name="Google Shape;2034;p45"/>
          <p:cNvSpPr txBox="1"/>
          <p:nvPr>
            <p:ph idx="2" type="body"/>
          </p:nvPr>
        </p:nvSpPr>
        <p:spPr>
          <a:xfrm>
            <a:off x="167325" y="-39600"/>
            <a:ext cx="11697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Name</a:t>
            </a:r>
            <a:endParaRPr/>
          </a:p>
        </p:txBody>
      </p:sp>
      <p:sp>
        <p:nvSpPr>
          <p:cNvPr id="2035" name="Google Shape;2035;p45"/>
          <p:cNvSpPr txBox="1"/>
          <p:nvPr>
            <p:ph idx="3"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Department    Course Number    Section    Time    Location</a:t>
            </a:r>
            <a:endParaRPr/>
          </a:p>
          <a:p>
            <a:pPr indent="0" lvl="0" marL="0" rtl="0" algn="l">
              <a:spcBef>
                <a:spcPts val="0"/>
              </a:spcBef>
              <a:spcAft>
                <a:spcPts val="0"/>
              </a:spcAft>
              <a:buNone/>
            </a:pPr>
            <a:r>
              <a:t/>
            </a:r>
            <a:endParaRPr/>
          </a:p>
        </p:txBody>
      </p:sp>
      <p:sp>
        <p:nvSpPr>
          <p:cNvPr id="2036" name="Google Shape;2036;p45"/>
          <p:cNvSpPr txBox="1"/>
          <p:nvPr>
            <p:ph type="title"/>
          </p:nvPr>
        </p:nvSpPr>
        <p:spPr>
          <a:xfrm>
            <a:off x="209775" y="468575"/>
            <a:ext cx="50160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t>Class Materials</a:t>
            </a:r>
            <a:endParaRPr/>
          </a:p>
        </p:txBody>
      </p:sp>
      <p:sp>
        <p:nvSpPr>
          <p:cNvPr id="2037" name="Google Shape;2037;p45"/>
          <p:cNvSpPr txBox="1"/>
          <p:nvPr/>
        </p:nvSpPr>
        <p:spPr>
          <a:xfrm>
            <a:off x="960550" y="3541625"/>
            <a:ext cx="224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Lorem ipsum</a:t>
            </a:r>
            <a:endParaRPr sz="1800">
              <a:solidFill>
                <a:schemeClr val="dk1"/>
              </a:solidFill>
              <a:latin typeface="Lexend Medium"/>
              <a:ea typeface="Lexend Medium"/>
              <a:cs typeface="Lexend Medium"/>
              <a:sym typeface="Lexend Medium"/>
            </a:endParaRPr>
          </a:p>
        </p:txBody>
      </p:sp>
      <p:sp>
        <p:nvSpPr>
          <p:cNvPr id="2038" name="Google Shape;2038;p45"/>
          <p:cNvSpPr txBox="1"/>
          <p:nvPr/>
        </p:nvSpPr>
        <p:spPr>
          <a:xfrm>
            <a:off x="3545250" y="3541625"/>
            <a:ext cx="224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Lorem ipsum</a:t>
            </a:r>
            <a:endParaRPr sz="1800">
              <a:solidFill>
                <a:schemeClr val="dk1"/>
              </a:solidFill>
              <a:latin typeface="Lexend Medium"/>
              <a:ea typeface="Lexend Medium"/>
              <a:cs typeface="Lexend Medium"/>
              <a:sym typeface="Lexend Medium"/>
            </a:endParaRPr>
          </a:p>
        </p:txBody>
      </p:sp>
      <p:sp>
        <p:nvSpPr>
          <p:cNvPr id="2039" name="Google Shape;2039;p45"/>
          <p:cNvSpPr txBox="1"/>
          <p:nvPr/>
        </p:nvSpPr>
        <p:spPr>
          <a:xfrm>
            <a:off x="6129950" y="3541625"/>
            <a:ext cx="224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Lexend Medium"/>
                <a:ea typeface="Lexend Medium"/>
                <a:cs typeface="Lexend Medium"/>
                <a:sym typeface="Lexend Medium"/>
              </a:rPr>
              <a:t>Lorem ipsum</a:t>
            </a:r>
            <a:endParaRPr sz="1800">
              <a:solidFill>
                <a:schemeClr val="dk1"/>
              </a:solidFill>
              <a:latin typeface="Lexend Medium"/>
              <a:ea typeface="Lexend Medium"/>
              <a:cs typeface="Lexend Medium"/>
              <a:sym typeface="Lexend Medium"/>
            </a:endParaRPr>
          </a:p>
        </p:txBody>
      </p:sp>
      <p:sp>
        <p:nvSpPr>
          <p:cNvPr id="2040" name="Google Shape;2040;p45"/>
          <p:cNvSpPr txBox="1"/>
          <p:nvPr/>
        </p:nvSpPr>
        <p:spPr>
          <a:xfrm>
            <a:off x="1117150" y="3885725"/>
            <a:ext cx="193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Light"/>
                <a:ea typeface="Lexend Light"/>
                <a:cs typeface="Lexend Light"/>
                <a:sym typeface="Lexend Light"/>
              </a:rPr>
              <a:t>Lorem ipsum dolor sit amet, consectetur adipiscing elit</a:t>
            </a:r>
            <a:endParaRPr sz="800">
              <a:solidFill>
                <a:schemeClr val="dk1"/>
              </a:solidFill>
              <a:latin typeface="Lexend Light"/>
              <a:ea typeface="Lexend Light"/>
              <a:cs typeface="Lexend Light"/>
              <a:sym typeface="Lexend Light"/>
            </a:endParaRPr>
          </a:p>
        </p:txBody>
      </p:sp>
      <p:sp>
        <p:nvSpPr>
          <p:cNvPr id="2041" name="Google Shape;2041;p45"/>
          <p:cNvSpPr txBox="1"/>
          <p:nvPr/>
        </p:nvSpPr>
        <p:spPr>
          <a:xfrm>
            <a:off x="3701998" y="3885725"/>
            <a:ext cx="193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Light"/>
                <a:ea typeface="Lexend Light"/>
                <a:cs typeface="Lexend Light"/>
                <a:sym typeface="Lexend Light"/>
              </a:rPr>
              <a:t>Lorem ipsum dolor sit amet, consectetur adipiscing elit</a:t>
            </a:r>
            <a:endParaRPr sz="800">
              <a:solidFill>
                <a:schemeClr val="dk1"/>
              </a:solidFill>
              <a:latin typeface="Lexend Light"/>
              <a:ea typeface="Lexend Light"/>
              <a:cs typeface="Lexend Light"/>
              <a:sym typeface="Lexend Light"/>
            </a:endParaRPr>
          </a:p>
        </p:txBody>
      </p:sp>
      <p:sp>
        <p:nvSpPr>
          <p:cNvPr id="2042" name="Google Shape;2042;p45"/>
          <p:cNvSpPr txBox="1"/>
          <p:nvPr/>
        </p:nvSpPr>
        <p:spPr>
          <a:xfrm>
            <a:off x="6286850" y="3885725"/>
            <a:ext cx="193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Light"/>
                <a:ea typeface="Lexend Light"/>
                <a:cs typeface="Lexend Light"/>
                <a:sym typeface="Lexend Light"/>
              </a:rPr>
              <a:t>Lorem ipsum dolor sit amet, consectetur adipiscing elit</a:t>
            </a:r>
            <a:endParaRPr sz="800">
              <a:solidFill>
                <a:schemeClr val="dk1"/>
              </a:solidFill>
              <a:latin typeface="Lexend Light"/>
              <a:ea typeface="Lexend Light"/>
              <a:cs typeface="Lexend Light"/>
              <a:sym typeface="Lexend Light"/>
            </a:endParaRPr>
          </a:p>
        </p:txBody>
      </p:sp>
      <p:grpSp>
        <p:nvGrpSpPr>
          <p:cNvPr id="2043" name="Google Shape;2043;p45"/>
          <p:cNvGrpSpPr/>
          <p:nvPr/>
        </p:nvGrpSpPr>
        <p:grpSpPr>
          <a:xfrm>
            <a:off x="4196048" y="2356444"/>
            <a:ext cx="946911" cy="966699"/>
            <a:chOff x="1438774" y="3590059"/>
            <a:chExt cx="946911" cy="966699"/>
          </a:xfrm>
        </p:grpSpPr>
        <p:grpSp>
          <p:nvGrpSpPr>
            <p:cNvPr id="2044" name="Google Shape;2044;p45"/>
            <p:cNvGrpSpPr/>
            <p:nvPr/>
          </p:nvGrpSpPr>
          <p:grpSpPr>
            <a:xfrm>
              <a:off x="1438774" y="3590059"/>
              <a:ext cx="946911" cy="966699"/>
              <a:chOff x="3707828" y="340487"/>
              <a:chExt cx="1276160" cy="1302829"/>
            </a:xfrm>
          </p:grpSpPr>
          <p:grpSp>
            <p:nvGrpSpPr>
              <p:cNvPr id="2045" name="Google Shape;2045;p45"/>
              <p:cNvGrpSpPr/>
              <p:nvPr/>
            </p:nvGrpSpPr>
            <p:grpSpPr>
              <a:xfrm>
                <a:off x="3707828" y="340487"/>
                <a:ext cx="1276160" cy="1302829"/>
                <a:chOff x="3707828" y="340487"/>
                <a:chExt cx="1276160" cy="1302829"/>
              </a:xfrm>
            </p:grpSpPr>
            <p:sp>
              <p:nvSpPr>
                <p:cNvPr id="2046" name="Google Shape;2046;p45"/>
                <p:cNvSpPr/>
                <p:nvPr/>
              </p:nvSpPr>
              <p:spPr>
                <a:xfrm>
                  <a:off x="3707828" y="340487"/>
                  <a:ext cx="1269809" cy="1296479"/>
                </a:xfrm>
                <a:custGeom>
                  <a:rect b="b" l="l" r="r" t="t"/>
                  <a:pathLst>
                    <a:path extrusionOk="0" h="1296479" w="1269809">
                      <a:moveTo>
                        <a:pt x="0" y="0"/>
                      </a:moveTo>
                      <a:lnTo>
                        <a:pt x="1269809" y="0"/>
                      </a:lnTo>
                      <a:lnTo>
                        <a:pt x="1269809"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7" name="Google Shape;2047;p45"/>
                <p:cNvSpPr/>
                <p:nvPr/>
              </p:nvSpPr>
              <p:spPr>
                <a:xfrm>
                  <a:off x="497763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8" name="Google Shape;2048;p45"/>
                <p:cNvSpPr/>
                <p:nvPr/>
              </p:nvSpPr>
              <p:spPr>
                <a:xfrm>
                  <a:off x="3892423"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9" name="Google Shape;2049;p45"/>
                <p:cNvSpPr/>
                <p:nvPr/>
              </p:nvSpPr>
              <p:spPr>
                <a:xfrm>
                  <a:off x="407701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0" name="Google Shape;2050;p45"/>
                <p:cNvSpPr/>
                <p:nvPr/>
              </p:nvSpPr>
              <p:spPr>
                <a:xfrm>
                  <a:off x="426154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1" name="Google Shape;2051;p45"/>
                <p:cNvSpPr/>
                <p:nvPr/>
              </p:nvSpPr>
              <p:spPr>
                <a:xfrm>
                  <a:off x="4446143"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2" name="Google Shape;2052;p45"/>
                <p:cNvSpPr/>
                <p:nvPr/>
              </p:nvSpPr>
              <p:spPr>
                <a:xfrm>
                  <a:off x="463073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3" name="Google Shape;2053;p45"/>
                <p:cNvSpPr/>
                <p:nvPr/>
              </p:nvSpPr>
              <p:spPr>
                <a:xfrm>
                  <a:off x="481526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4" name="Google Shape;2054;p45"/>
                <p:cNvSpPr/>
                <p:nvPr/>
              </p:nvSpPr>
              <p:spPr>
                <a:xfrm>
                  <a:off x="3707828"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5" name="Google Shape;2055;p45"/>
                <p:cNvSpPr/>
                <p:nvPr/>
              </p:nvSpPr>
              <p:spPr>
                <a:xfrm>
                  <a:off x="3707828"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6" name="Google Shape;2056;p45"/>
                <p:cNvSpPr/>
                <p:nvPr/>
              </p:nvSpPr>
              <p:spPr>
                <a:xfrm>
                  <a:off x="3707828"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7" name="Google Shape;2057;p45"/>
                <p:cNvSpPr/>
                <p:nvPr/>
              </p:nvSpPr>
              <p:spPr>
                <a:xfrm>
                  <a:off x="3707828"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8" name="Google Shape;2058;p45"/>
                <p:cNvSpPr/>
                <p:nvPr/>
              </p:nvSpPr>
              <p:spPr>
                <a:xfrm>
                  <a:off x="3707828"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9" name="Google Shape;2059;p45"/>
                <p:cNvSpPr/>
                <p:nvPr/>
              </p:nvSpPr>
              <p:spPr>
                <a:xfrm>
                  <a:off x="3707828"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0" name="Google Shape;2060;p45"/>
                <p:cNvSpPr/>
                <p:nvPr/>
              </p:nvSpPr>
              <p:spPr>
                <a:xfrm>
                  <a:off x="3707828"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1" name="Google Shape;2061;p45"/>
                <p:cNvSpPr/>
                <p:nvPr/>
              </p:nvSpPr>
              <p:spPr>
                <a:xfrm>
                  <a:off x="3707828"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062" name="Google Shape;2062;p45"/>
              <p:cNvSpPr/>
              <p:nvPr/>
            </p:nvSpPr>
            <p:spPr>
              <a:xfrm>
                <a:off x="4260913" y="525653"/>
                <a:ext cx="185229" cy="185229"/>
              </a:xfrm>
              <a:custGeom>
                <a:rect b="b" l="l" r="r" t="t"/>
                <a:pathLst>
                  <a:path extrusionOk="0" h="185229" w="185229">
                    <a:moveTo>
                      <a:pt x="0" y="0"/>
                    </a:moveTo>
                    <a:lnTo>
                      <a:pt x="185229" y="0"/>
                    </a:lnTo>
                    <a:lnTo>
                      <a:pt x="185229" y="185229"/>
                    </a:lnTo>
                    <a:lnTo>
                      <a:pt x="0" y="185229"/>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063" name="Google Shape;2063;p45"/>
            <p:cNvGrpSpPr/>
            <p:nvPr/>
          </p:nvGrpSpPr>
          <p:grpSpPr>
            <a:xfrm>
              <a:off x="1712541" y="3729479"/>
              <a:ext cx="497389" cy="685349"/>
              <a:chOff x="1712541" y="3729479"/>
              <a:chExt cx="497389" cy="685349"/>
            </a:xfrm>
          </p:grpSpPr>
          <p:sp>
            <p:nvSpPr>
              <p:cNvPr id="2064" name="Google Shape;2064;p45"/>
              <p:cNvSpPr/>
              <p:nvPr/>
            </p:nvSpPr>
            <p:spPr>
              <a:xfrm>
                <a:off x="1712541" y="3729479"/>
                <a:ext cx="497389" cy="685349"/>
              </a:xfrm>
              <a:custGeom>
                <a:rect b="b" l="l" r="r" t="t"/>
                <a:pathLst>
                  <a:path extrusionOk="0" h="926147" w="672147">
                    <a:moveTo>
                      <a:pt x="0" y="926084"/>
                    </a:moveTo>
                    <a:lnTo>
                      <a:pt x="0" y="0"/>
                    </a:lnTo>
                    <a:lnTo>
                      <a:pt x="149161" y="0"/>
                    </a:lnTo>
                    <a:lnTo>
                      <a:pt x="149161" y="331026"/>
                    </a:lnTo>
                    <a:lnTo>
                      <a:pt x="223711" y="331026"/>
                    </a:lnTo>
                    <a:lnTo>
                      <a:pt x="223711" y="264986"/>
                    </a:lnTo>
                    <a:lnTo>
                      <a:pt x="523049" y="264986"/>
                    </a:lnTo>
                    <a:lnTo>
                      <a:pt x="523049" y="331026"/>
                    </a:lnTo>
                    <a:lnTo>
                      <a:pt x="597598" y="331026"/>
                    </a:lnTo>
                    <a:lnTo>
                      <a:pt x="597598" y="397066"/>
                    </a:lnTo>
                    <a:lnTo>
                      <a:pt x="672148" y="397066"/>
                    </a:lnTo>
                    <a:lnTo>
                      <a:pt x="672148" y="794068"/>
                    </a:lnTo>
                    <a:lnTo>
                      <a:pt x="597598" y="794068"/>
                    </a:lnTo>
                    <a:lnTo>
                      <a:pt x="597598" y="860108"/>
                    </a:lnTo>
                    <a:lnTo>
                      <a:pt x="523049" y="860108"/>
                    </a:lnTo>
                    <a:lnTo>
                      <a:pt x="523049" y="926148"/>
                    </a:lnTo>
                    <a:lnTo>
                      <a:pt x="223711" y="926148"/>
                    </a:lnTo>
                    <a:lnTo>
                      <a:pt x="223711" y="860108"/>
                    </a:lnTo>
                    <a:lnTo>
                      <a:pt x="149161" y="860108"/>
                    </a:lnTo>
                    <a:lnTo>
                      <a:pt x="149161" y="926148"/>
                    </a:lnTo>
                    <a:lnTo>
                      <a:pt x="0" y="926148"/>
                    </a:lnTo>
                    <a:close/>
                    <a:moveTo>
                      <a:pt x="447992" y="794068"/>
                    </a:moveTo>
                    <a:lnTo>
                      <a:pt x="447992" y="728027"/>
                    </a:lnTo>
                    <a:lnTo>
                      <a:pt x="523113" y="728027"/>
                    </a:lnTo>
                    <a:lnTo>
                      <a:pt x="523113" y="463042"/>
                    </a:lnTo>
                    <a:lnTo>
                      <a:pt x="447992" y="463042"/>
                    </a:lnTo>
                    <a:lnTo>
                      <a:pt x="447992" y="397002"/>
                    </a:lnTo>
                    <a:lnTo>
                      <a:pt x="223711" y="397002"/>
                    </a:lnTo>
                    <a:lnTo>
                      <a:pt x="223711" y="463042"/>
                    </a:lnTo>
                    <a:lnTo>
                      <a:pt x="149161" y="463042"/>
                    </a:lnTo>
                    <a:lnTo>
                      <a:pt x="149161" y="728027"/>
                    </a:lnTo>
                    <a:lnTo>
                      <a:pt x="223711" y="728027"/>
                    </a:lnTo>
                    <a:lnTo>
                      <a:pt x="223711" y="794068"/>
                    </a:lnTo>
                    <a:lnTo>
                      <a:pt x="447992" y="79406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5" name="Google Shape;2065;p45"/>
              <p:cNvSpPr/>
              <p:nvPr/>
            </p:nvSpPr>
            <p:spPr>
              <a:xfrm>
                <a:off x="2049409" y="3974898"/>
                <a:ext cx="104364" cy="98114"/>
              </a:xfrm>
              <a:custGeom>
                <a:rect b="b" l="l" r="r" t="t"/>
                <a:pathLst>
                  <a:path extrusionOk="0" h="132587" w="141033">
                    <a:moveTo>
                      <a:pt x="0" y="0"/>
                    </a:moveTo>
                    <a:lnTo>
                      <a:pt x="141034" y="0"/>
                    </a:lnTo>
                    <a:lnTo>
                      <a:pt x="141034"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6" name="Google Shape;2066;p45"/>
              <p:cNvSpPr/>
              <p:nvPr/>
            </p:nvSpPr>
            <p:spPr>
              <a:xfrm>
                <a:off x="1744815" y="3729480"/>
                <a:ext cx="104364" cy="685302"/>
              </a:xfrm>
              <a:custGeom>
                <a:rect b="b" l="l" r="r" t="t"/>
                <a:pathLst>
                  <a:path extrusionOk="0" h="926084" w="141033">
                    <a:moveTo>
                      <a:pt x="0" y="0"/>
                    </a:moveTo>
                    <a:lnTo>
                      <a:pt x="141034" y="0"/>
                    </a:lnTo>
                    <a:lnTo>
                      <a:pt x="141034" y="926084"/>
                    </a:lnTo>
                    <a:lnTo>
                      <a:pt x="0" y="926084"/>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7" name="Google Shape;2067;p45"/>
              <p:cNvSpPr/>
              <p:nvPr/>
            </p:nvSpPr>
            <p:spPr>
              <a:xfrm>
                <a:off x="2049409" y="4269457"/>
                <a:ext cx="104364" cy="98114"/>
              </a:xfrm>
              <a:custGeom>
                <a:rect b="b" l="l" r="r" t="t"/>
                <a:pathLst>
                  <a:path extrusionOk="0" h="132587" w="141033">
                    <a:moveTo>
                      <a:pt x="0" y="0"/>
                    </a:moveTo>
                    <a:lnTo>
                      <a:pt x="141034" y="0"/>
                    </a:lnTo>
                    <a:lnTo>
                      <a:pt x="141034"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068" name="Google Shape;2068;p45"/>
          <p:cNvGrpSpPr/>
          <p:nvPr/>
        </p:nvGrpSpPr>
        <p:grpSpPr>
          <a:xfrm>
            <a:off x="1611347" y="2356444"/>
            <a:ext cx="946911" cy="966699"/>
            <a:chOff x="151447" y="3590017"/>
            <a:chExt cx="946911" cy="966699"/>
          </a:xfrm>
        </p:grpSpPr>
        <p:grpSp>
          <p:nvGrpSpPr>
            <p:cNvPr id="2069" name="Google Shape;2069;p45"/>
            <p:cNvGrpSpPr/>
            <p:nvPr/>
          </p:nvGrpSpPr>
          <p:grpSpPr>
            <a:xfrm>
              <a:off x="151447" y="3590017"/>
              <a:ext cx="946911" cy="966699"/>
              <a:chOff x="373316" y="340487"/>
              <a:chExt cx="1276160" cy="1302829"/>
            </a:xfrm>
          </p:grpSpPr>
          <p:sp>
            <p:nvSpPr>
              <p:cNvPr id="2070" name="Google Shape;2070;p45"/>
              <p:cNvSpPr/>
              <p:nvPr/>
            </p:nvSpPr>
            <p:spPr>
              <a:xfrm>
                <a:off x="373316"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dk2"/>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1" name="Google Shape;2071;p45"/>
              <p:cNvSpPr/>
              <p:nvPr/>
            </p:nvSpPr>
            <p:spPr>
              <a:xfrm>
                <a:off x="164312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2" name="Google Shape;2072;p45"/>
              <p:cNvSpPr/>
              <p:nvPr/>
            </p:nvSpPr>
            <p:spPr>
              <a:xfrm>
                <a:off x="55791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3" name="Google Shape;2073;p45"/>
              <p:cNvSpPr/>
              <p:nvPr/>
            </p:nvSpPr>
            <p:spPr>
              <a:xfrm>
                <a:off x="74250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4" name="Google Shape;2074;p45"/>
              <p:cNvSpPr/>
              <p:nvPr/>
            </p:nvSpPr>
            <p:spPr>
              <a:xfrm>
                <a:off x="92710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5" name="Google Shape;2075;p45"/>
              <p:cNvSpPr/>
              <p:nvPr/>
            </p:nvSpPr>
            <p:spPr>
              <a:xfrm>
                <a:off x="111163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6" name="Google Shape;2076;p45"/>
              <p:cNvSpPr/>
              <p:nvPr/>
            </p:nvSpPr>
            <p:spPr>
              <a:xfrm>
                <a:off x="129622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7" name="Google Shape;2077;p45"/>
              <p:cNvSpPr/>
              <p:nvPr/>
            </p:nvSpPr>
            <p:spPr>
              <a:xfrm>
                <a:off x="148082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8" name="Google Shape;2078;p45"/>
              <p:cNvSpPr/>
              <p:nvPr/>
            </p:nvSpPr>
            <p:spPr>
              <a:xfrm>
                <a:off x="373316"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9" name="Google Shape;2079;p45"/>
              <p:cNvSpPr/>
              <p:nvPr/>
            </p:nvSpPr>
            <p:spPr>
              <a:xfrm>
                <a:off x="373316"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0" name="Google Shape;2080;p45"/>
              <p:cNvSpPr/>
              <p:nvPr/>
            </p:nvSpPr>
            <p:spPr>
              <a:xfrm>
                <a:off x="373316"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1" name="Google Shape;2081;p45"/>
              <p:cNvSpPr/>
              <p:nvPr/>
            </p:nvSpPr>
            <p:spPr>
              <a:xfrm>
                <a:off x="373316"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2" name="Google Shape;2082;p45"/>
              <p:cNvSpPr/>
              <p:nvPr/>
            </p:nvSpPr>
            <p:spPr>
              <a:xfrm>
                <a:off x="373316"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3" name="Google Shape;2083;p45"/>
              <p:cNvSpPr/>
              <p:nvPr/>
            </p:nvSpPr>
            <p:spPr>
              <a:xfrm>
                <a:off x="373316"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4" name="Google Shape;2084;p45"/>
              <p:cNvSpPr/>
              <p:nvPr/>
            </p:nvSpPr>
            <p:spPr>
              <a:xfrm>
                <a:off x="373316"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5" name="Google Shape;2085;p45"/>
              <p:cNvSpPr/>
              <p:nvPr/>
            </p:nvSpPr>
            <p:spPr>
              <a:xfrm>
                <a:off x="373316"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086" name="Google Shape;2086;p45"/>
            <p:cNvGrpSpPr/>
            <p:nvPr/>
          </p:nvGrpSpPr>
          <p:grpSpPr>
            <a:xfrm>
              <a:off x="288463" y="3729601"/>
              <a:ext cx="685212" cy="687570"/>
              <a:chOff x="288463" y="3729601"/>
              <a:chExt cx="685212" cy="687570"/>
            </a:xfrm>
          </p:grpSpPr>
          <p:sp>
            <p:nvSpPr>
              <p:cNvPr id="2087" name="Google Shape;2087;p45"/>
              <p:cNvSpPr/>
              <p:nvPr/>
            </p:nvSpPr>
            <p:spPr>
              <a:xfrm>
                <a:off x="288463" y="3729601"/>
                <a:ext cx="685212" cy="687570"/>
              </a:xfrm>
              <a:custGeom>
                <a:rect b="b" l="l" r="r" t="t"/>
                <a:pathLst>
                  <a:path extrusionOk="0" h="926020" w="922845">
                    <a:moveTo>
                      <a:pt x="204724" y="925894"/>
                    </a:moveTo>
                    <a:lnTo>
                      <a:pt x="204724" y="833438"/>
                    </a:lnTo>
                    <a:lnTo>
                      <a:pt x="102362" y="833438"/>
                    </a:lnTo>
                    <a:lnTo>
                      <a:pt x="102362" y="740982"/>
                    </a:lnTo>
                    <a:lnTo>
                      <a:pt x="0" y="740982"/>
                    </a:lnTo>
                    <a:lnTo>
                      <a:pt x="0" y="555371"/>
                    </a:lnTo>
                    <a:lnTo>
                      <a:pt x="102362" y="555371"/>
                    </a:lnTo>
                    <a:lnTo>
                      <a:pt x="102362" y="462915"/>
                    </a:lnTo>
                    <a:lnTo>
                      <a:pt x="307150" y="462915"/>
                    </a:lnTo>
                    <a:lnTo>
                      <a:pt x="307150" y="370459"/>
                    </a:lnTo>
                    <a:lnTo>
                      <a:pt x="718122" y="370459"/>
                    </a:lnTo>
                    <a:lnTo>
                      <a:pt x="718122" y="277368"/>
                    </a:lnTo>
                    <a:lnTo>
                      <a:pt x="615061" y="277368"/>
                    </a:lnTo>
                    <a:lnTo>
                      <a:pt x="615061" y="184912"/>
                    </a:lnTo>
                    <a:lnTo>
                      <a:pt x="307213" y="184912"/>
                    </a:lnTo>
                    <a:lnTo>
                      <a:pt x="307213" y="277368"/>
                    </a:lnTo>
                    <a:lnTo>
                      <a:pt x="63" y="277368"/>
                    </a:lnTo>
                    <a:lnTo>
                      <a:pt x="63" y="184912"/>
                    </a:lnTo>
                    <a:lnTo>
                      <a:pt x="102425" y="184912"/>
                    </a:lnTo>
                    <a:lnTo>
                      <a:pt x="102425" y="92456"/>
                    </a:lnTo>
                    <a:lnTo>
                      <a:pt x="204788" y="92456"/>
                    </a:lnTo>
                    <a:lnTo>
                      <a:pt x="204788" y="0"/>
                    </a:lnTo>
                    <a:lnTo>
                      <a:pt x="718122" y="0"/>
                    </a:lnTo>
                    <a:lnTo>
                      <a:pt x="718122" y="92456"/>
                    </a:lnTo>
                    <a:lnTo>
                      <a:pt x="820484" y="92456"/>
                    </a:lnTo>
                    <a:lnTo>
                      <a:pt x="820484" y="184912"/>
                    </a:lnTo>
                    <a:lnTo>
                      <a:pt x="922845" y="184912"/>
                    </a:lnTo>
                    <a:lnTo>
                      <a:pt x="922845" y="926021"/>
                    </a:lnTo>
                    <a:lnTo>
                      <a:pt x="718058" y="926021"/>
                    </a:lnTo>
                    <a:lnTo>
                      <a:pt x="718058" y="833565"/>
                    </a:lnTo>
                    <a:lnTo>
                      <a:pt x="614998" y="833565"/>
                    </a:lnTo>
                    <a:lnTo>
                      <a:pt x="614998" y="926021"/>
                    </a:lnTo>
                    <a:lnTo>
                      <a:pt x="204724" y="926021"/>
                    </a:lnTo>
                    <a:close/>
                    <a:moveTo>
                      <a:pt x="614998" y="740918"/>
                    </a:moveTo>
                    <a:lnTo>
                      <a:pt x="614998" y="648462"/>
                    </a:lnTo>
                    <a:lnTo>
                      <a:pt x="718058" y="648462"/>
                    </a:lnTo>
                    <a:lnTo>
                      <a:pt x="718058" y="462852"/>
                    </a:lnTo>
                    <a:lnTo>
                      <a:pt x="614998" y="462852"/>
                    </a:lnTo>
                    <a:lnTo>
                      <a:pt x="614998" y="555308"/>
                    </a:lnTo>
                    <a:lnTo>
                      <a:pt x="255968" y="555308"/>
                    </a:lnTo>
                    <a:lnTo>
                      <a:pt x="255968" y="740918"/>
                    </a:lnTo>
                    <a:lnTo>
                      <a:pt x="614998" y="74091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8" name="Google Shape;2088;p45"/>
              <p:cNvSpPr/>
              <p:nvPr/>
            </p:nvSpPr>
            <p:spPr>
              <a:xfrm>
                <a:off x="425385" y="4318234"/>
                <a:ext cx="250690" cy="98446"/>
              </a:xfrm>
              <a:custGeom>
                <a:rect b="b" l="l" r="r" t="t"/>
                <a:pathLst>
                  <a:path extrusionOk="0" h="132587" w="337629">
                    <a:moveTo>
                      <a:pt x="0" y="0"/>
                    </a:moveTo>
                    <a:lnTo>
                      <a:pt x="337630" y="0"/>
                    </a:lnTo>
                    <a:lnTo>
                      <a:pt x="337630"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9" name="Google Shape;2089;p45"/>
              <p:cNvSpPr/>
              <p:nvPr/>
            </p:nvSpPr>
            <p:spPr>
              <a:xfrm>
                <a:off x="722694" y="4043401"/>
                <a:ext cx="250690" cy="98446"/>
              </a:xfrm>
              <a:custGeom>
                <a:rect b="b" l="l" r="r" t="t"/>
                <a:pathLst>
                  <a:path extrusionOk="0" h="132587" w="337629">
                    <a:moveTo>
                      <a:pt x="0" y="0"/>
                    </a:moveTo>
                    <a:lnTo>
                      <a:pt x="337629" y="0"/>
                    </a:lnTo>
                    <a:lnTo>
                      <a:pt x="337629"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090" name="Google Shape;2090;p45"/>
          <p:cNvGrpSpPr/>
          <p:nvPr/>
        </p:nvGrpSpPr>
        <p:grpSpPr>
          <a:xfrm>
            <a:off x="6780898" y="2356444"/>
            <a:ext cx="946911" cy="966699"/>
            <a:chOff x="2725798" y="3590032"/>
            <a:chExt cx="946911" cy="966699"/>
          </a:xfrm>
        </p:grpSpPr>
        <p:grpSp>
          <p:nvGrpSpPr>
            <p:cNvPr id="2091" name="Google Shape;2091;p45"/>
            <p:cNvGrpSpPr/>
            <p:nvPr/>
          </p:nvGrpSpPr>
          <p:grpSpPr>
            <a:xfrm>
              <a:off x="2725798" y="3590032"/>
              <a:ext cx="946911" cy="966699"/>
              <a:chOff x="2040572" y="340487"/>
              <a:chExt cx="1276160" cy="1302829"/>
            </a:xfrm>
          </p:grpSpPr>
          <p:grpSp>
            <p:nvGrpSpPr>
              <p:cNvPr id="2092" name="Google Shape;2092;p45"/>
              <p:cNvGrpSpPr/>
              <p:nvPr/>
            </p:nvGrpSpPr>
            <p:grpSpPr>
              <a:xfrm>
                <a:off x="2040572" y="340487"/>
                <a:ext cx="1276160" cy="1302829"/>
                <a:chOff x="2040572" y="340487"/>
                <a:chExt cx="1276160" cy="1302829"/>
              </a:xfrm>
            </p:grpSpPr>
            <p:sp>
              <p:nvSpPr>
                <p:cNvPr id="2093" name="Google Shape;2093;p45"/>
                <p:cNvSpPr/>
                <p:nvPr/>
              </p:nvSpPr>
              <p:spPr>
                <a:xfrm>
                  <a:off x="2040572"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4" name="Google Shape;2094;p45"/>
                <p:cNvSpPr/>
                <p:nvPr/>
              </p:nvSpPr>
              <p:spPr>
                <a:xfrm>
                  <a:off x="3310382"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5" name="Google Shape;2095;p45"/>
                <p:cNvSpPr/>
                <p:nvPr/>
              </p:nvSpPr>
              <p:spPr>
                <a:xfrm>
                  <a:off x="222516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6" name="Google Shape;2096;p45"/>
                <p:cNvSpPr/>
                <p:nvPr/>
              </p:nvSpPr>
              <p:spPr>
                <a:xfrm>
                  <a:off x="240976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7" name="Google Shape;2097;p45"/>
                <p:cNvSpPr/>
                <p:nvPr/>
              </p:nvSpPr>
              <p:spPr>
                <a:xfrm>
                  <a:off x="2594292"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8" name="Google Shape;2098;p45"/>
                <p:cNvSpPr/>
                <p:nvPr/>
              </p:nvSpPr>
              <p:spPr>
                <a:xfrm>
                  <a:off x="277888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9" name="Google Shape;2099;p45"/>
                <p:cNvSpPr/>
                <p:nvPr/>
              </p:nvSpPr>
              <p:spPr>
                <a:xfrm>
                  <a:off x="296348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0" name="Google Shape;2100;p45"/>
                <p:cNvSpPr/>
                <p:nvPr/>
              </p:nvSpPr>
              <p:spPr>
                <a:xfrm>
                  <a:off x="314807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1" name="Google Shape;2101;p45"/>
                <p:cNvSpPr/>
                <p:nvPr/>
              </p:nvSpPr>
              <p:spPr>
                <a:xfrm>
                  <a:off x="2040572"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2" name="Google Shape;2102;p45"/>
                <p:cNvSpPr/>
                <p:nvPr/>
              </p:nvSpPr>
              <p:spPr>
                <a:xfrm>
                  <a:off x="2040572"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3" name="Google Shape;2103;p45"/>
                <p:cNvSpPr/>
                <p:nvPr/>
              </p:nvSpPr>
              <p:spPr>
                <a:xfrm>
                  <a:off x="2040572"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4" name="Google Shape;2104;p45"/>
                <p:cNvSpPr/>
                <p:nvPr/>
              </p:nvSpPr>
              <p:spPr>
                <a:xfrm>
                  <a:off x="2040572"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5" name="Google Shape;2105;p45"/>
                <p:cNvSpPr/>
                <p:nvPr/>
              </p:nvSpPr>
              <p:spPr>
                <a:xfrm>
                  <a:off x="2040572"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6" name="Google Shape;2106;p45"/>
                <p:cNvSpPr/>
                <p:nvPr/>
              </p:nvSpPr>
              <p:spPr>
                <a:xfrm>
                  <a:off x="2040572"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7" name="Google Shape;2107;p45"/>
                <p:cNvSpPr/>
                <p:nvPr/>
              </p:nvSpPr>
              <p:spPr>
                <a:xfrm>
                  <a:off x="2040572"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8" name="Google Shape;2108;p45"/>
                <p:cNvSpPr/>
                <p:nvPr/>
              </p:nvSpPr>
              <p:spPr>
                <a:xfrm>
                  <a:off x="2040572"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09" name="Google Shape;2109;p45"/>
              <p:cNvSpPr/>
              <p:nvPr/>
            </p:nvSpPr>
            <p:spPr>
              <a:xfrm>
                <a:off x="2593657" y="525653"/>
                <a:ext cx="185229" cy="185229"/>
              </a:xfrm>
              <a:custGeom>
                <a:rect b="b" l="l" r="r" t="t"/>
                <a:pathLst>
                  <a:path extrusionOk="0" h="185229" w="185229">
                    <a:moveTo>
                      <a:pt x="0" y="0"/>
                    </a:moveTo>
                    <a:lnTo>
                      <a:pt x="185230" y="0"/>
                    </a:lnTo>
                    <a:lnTo>
                      <a:pt x="185230" y="185229"/>
                    </a:lnTo>
                    <a:lnTo>
                      <a:pt x="0" y="185229"/>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10" name="Google Shape;2110;p45"/>
            <p:cNvSpPr/>
            <p:nvPr/>
          </p:nvSpPr>
          <p:spPr>
            <a:xfrm>
              <a:off x="2862815" y="3729522"/>
              <a:ext cx="618874" cy="687570"/>
            </a:xfrm>
            <a:custGeom>
              <a:rect b="b" l="l" r="r" t="t"/>
              <a:pathLst>
                <a:path extrusionOk="0" h="926020" w="833501">
                  <a:moveTo>
                    <a:pt x="184912" y="926020"/>
                  </a:moveTo>
                  <a:lnTo>
                    <a:pt x="184912" y="833565"/>
                  </a:lnTo>
                  <a:lnTo>
                    <a:pt x="92456" y="833565"/>
                  </a:lnTo>
                  <a:lnTo>
                    <a:pt x="92456" y="741109"/>
                  </a:lnTo>
                  <a:lnTo>
                    <a:pt x="0" y="741109"/>
                  </a:lnTo>
                  <a:lnTo>
                    <a:pt x="0" y="184912"/>
                  </a:lnTo>
                  <a:lnTo>
                    <a:pt x="92456" y="184912"/>
                  </a:lnTo>
                  <a:lnTo>
                    <a:pt x="92456" y="92456"/>
                  </a:lnTo>
                  <a:lnTo>
                    <a:pt x="184912" y="92456"/>
                  </a:lnTo>
                  <a:lnTo>
                    <a:pt x="184912" y="0"/>
                  </a:lnTo>
                  <a:lnTo>
                    <a:pt x="648589" y="0"/>
                  </a:lnTo>
                  <a:lnTo>
                    <a:pt x="648589" y="92456"/>
                  </a:lnTo>
                  <a:lnTo>
                    <a:pt x="741045" y="92456"/>
                  </a:lnTo>
                  <a:lnTo>
                    <a:pt x="741045" y="184912"/>
                  </a:lnTo>
                  <a:lnTo>
                    <a:pt x="833501" y="184912"/>
                  </a:lnTo>
                  <a:lnTo>
                    <a:pt x="833501" y="370523"/>
                  </a:lnTo>
                  <a:lnTo>
                    <a:pt x="648526" y="370523"/>
                  </a:lnTo>
                  <a:lnTo>
                    <a:pt x="648526" y="277432"/>
                  </a:lnTo>
                  <a:lnTo>
                    <a:pt x="555435" y="277432"/>
                  </a:lnTo>
                  <a:lnTo>
                    <a:pt x="555435" y="184975"/>
                  </a:lnTo>
                  <a:lnTo>
                    <a:pt x="277368" y="184975"/>
                  </a:lnTo>
                  <a:lnTo>
                    <a:pt x="277368" y="277432"/>
                  </a:lnTo>
                  <a:lnTo>
                    <a:pt x="184912" y="277432"/>
                  </a:lnTo>
                  <a:lnTo>
                    <a:pt x="184912" y="648589"/>
                  </a:lnTo>
                  <a:lnTo>
                    <a:pt x="277368" y="648589"/>
                  </a:lnTo>
                  <a:lnTo>
                    <a:pt x="277368" y="741045"/>
                  </a:lnTo>
                  <a:lnTo>
                    <a:pt x="555435" y="741045"/>
                  </a:lnTo>
                  <a:lnTo>
                    <a:pt x="555435" y="648589"/>
                  </a:lnTo>
                  <a:lnTo>
                    <a:pt x="648526" y="648589"/>
                  </a:lnTo>
                  <a:lnTo>
                    <a:pt x="648526" y="555498"/>
                  </a:lnTo>
                  <a:lnTo>
                    <a:pt x="833501" y="555498"/>
                  </a:lnTo>
                  <a:lnTo>
                    <a:pt x="833501" y="741109"/>
                  </a:lnTo>
                  <a:lnTo>
                    <a:pt x="741045" y="741109"/>
                  </a:lnTo>
                  <a:lnTo>
                    <a:pt x="741045" y="833565"/>
                  </a:lnTo>
                  <a:lnTo>
                    <a:pt x="648589" y="833565"/>
                  </a:lnTo>
                  <a:lnTo>
                    <a:pt x="648589" y="926020"/>
                  </a:lnTo>
                  <a:lnTo>
                    <a:pt x="184912" y="926020"/>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11" name="Google Shape;2111;p4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DATE</a:t>
            </a:r>
            <a:endParaRPr/>
          </a:p>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46"/>
          <p:cNvSpPr/>
          <p:nvPr/>
        </p:nvSpPr>
        <p:spPr>
          <a:xfrm>
            <a:off x="262033" y="1675029"/>
            <a:ext cx="1318326" cy="705120"/>
          </a:xfrm>
          <a:custGeom>
            <a:rect b="b" l="l" r="r" t="t"/>
            <a:pathLst>
              <a:path extrusionOk="0" h="949656" w="1775523">
                <a:moveTo>
                  <a:pt x="1439418" y="0"/>
                </a:moveTo>
                <a:lnTo>
                  <a:pt x="336232" y="0"/>
                </a:lnTo>
                <a:cubicBezTo>
                  <a:pt x="151320" y="0"/>
                  <a:pt x="0" y="151321"/>
                  <a:pt x="0" y="336233"/>
                </a:cubicBezTo>
                <a:lnTo>
                  <a:pt x="0" y="336233"/>
                </a:lnTo>
                <a:cubicBezTo>
                  <a:pt x="0" y="521145"/>
                  <a:pt x="151320" y="672465"/>
                  <a:pt x="336232" y="672465"/>
                </a:cubicBezTo>
                <a:lnTo>
                  <a:pt x="1208913" y="672465"/>
                </a:lnTo>
                <a:cubicBezTo>
                  <a:pt x="1243330" y="724091"/>
                  <a:pt x="1406017" y="956183"/>
                  <a:pt x="1544828" y="949516"/>
                </a:cubicBezTo>
                <a:lnTo>
                  <a:pt x="1545018" y="949516"/>
                </a:lnTo>
                <a:cubicBezTo>
                  <a:pt x="1551940" y="949516"/>
                  <a:pt x="1555750" y="941515"/>
                  <a:pt x="1551305" y="936181"/>
                </a:cubicBezTo>
                <a:cubicBezTo>
                  <a:pt x="1540700" y="923481"/>
                  <a:pt x="1529143" y="904431"/>
                  <a:pt x="1523365" y="893763"/>
                </a:cubicBezTo>
                <a:cubicBezTo>
                  <a:pt x="1516825" y="881761"/>
                  <a:pt x="1463993" y="766191"/>
                  <a:pt x="1473073" y="670751"/>
                </a:cubicBezTo>
                <a:cubicBezTo>
                  <a:pt x="1642300" y="653669"/>
                  <a:pt x="1775524" y="509778"/>
                  <a:pt x="1775524" y="336233"/>
                </a:cubicBezTo>
                <a:lnTo>
                  <a:pt x="1775524" y="336233"/>
                </a:lnTo>
                <a:cubicBezTo>
                  <a:pt x="1775524" y="151321"/>
                  <a:pt x="1624203" y="0"/>
                  <a:pt x="1439291" y="0"/>
                </a:cubicBez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7" name="Google Shape;2117;p46"/>
          <p:cNvSpPr/>
          <p:nvPr/>
        </p:nvSpPr>
        <p:spPr>
          <a:xfrm>
            <a:off x="1869969" y="1675029"/>
            <a:ext cx="1318326" cy="705120"/>
          </a:xfrm>
          <a:custGeom>
            <a:rect b="b" l="l" r="r" t="t"/>
            <a:pathLst>
              <a:path extrusionOk="0" h="949656" w="1775523">
                <a:moveTo>
                  <a:pt x="1439355" y="0"/>
                </a:moveTo>
                <a:lnTo>
                  <a:pt x="336232" y="0"/>
                </a:lnTo>
                <a:cubicBezTo>
                  <a:pt x="151321" y="0"/>
                  <a:pt x="0" y="151321"/>
                  <a:pt x="0" y="336233"/>
                </a:cubicBezTo>
                <a:lnTo>
                  <a:pt x="0" y="336233"/>
                </a:lnTo>
                <a:cubicBezTo>
                  <a:pt x="0" y="521145"/>
                  <a:pt x="151321" y="672465"/>
                  <a:pt x="336232" y="672465"/>
                </a:cubicBezTo>
                <a:lnTo>
                  <a:pt x="1208913" y="672465"/>
                </a:lnTo>
                <a:cubicBezTo>
                  <a:pt x="1243330" y="724091"/>
                  <a:pt x="1406017" y="956183"/>
                  <a:pt x="1544828" y="949516"/>
                </a:cubicBezTo>
                <a:lnTo>
                  <a:pt x="1545019" y="949516"/>
                </a:lnTo>
                <a:cubicBezTo>
                  <a:pt x="1551940" y="949516"/>
                  <a:pt x="1555750" y="941515"/>
                  <a:pt x="1551305" y="936181"/>
                </a:cubicBezTo>
                <a:cubicBezTo>
                  <a:pt x="1540701" y="923481"/>
                  <a:pt x="1529144" y="904431"/>
                  <a:pt x="1523365" y="893763"/>
                </a:cubicBezTo>
                <a:cubicBezTo>
                  <a:pt x="1516825" y="881761"/>
                  <a:pt x="1463992" y="766191"/>
                  <a:pt x="1473073" y="670751"/>
                </a:cubicBezTo>
                <a:cubicBezTo>
                  <a:pt x="1642301" y="653669"/>
                  <a:pt x="1775523" y="509778"/>
                  <a:pt x="1775523" y="336233"/>
                </a:cubicBezTo>
                <a:lnTo>
                  <a:pt x="1775523" y="336233"/>
                </a:lnTo>
                <a:cubicBezTo>
                  <a:pt x="1775523" y="151321"/>
                  <a:pt x="1624203" y="0"/>
                  <a:pt x="1439291" y="0"/>
                </a:cubicBezTo>
                <a:close/>
              </a:path>
            </a:pathLst>
          </a:cu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8" name="Google Shape;2118;p46"/>
          <p:cNvSpPr/>
          <p:nvPr/>
        </p:nvSpPr>
        <p:spPr>
          <a:xfrm>
            <a:off x="3477906" y="1675029"/>
            <a:ext cx="1318326" cy="705120"/>
          </a:xfrm>
          <a:custGeom>
            <a:rect b="b" l="l" r="r" t="t"/>
            <a:pathLst>
              <a:path extrusionOk="0" h="949656" w="1775523">
                <a:moveTo>
                  <a:pt x="1439418" y="0"/>
                </a:moveTo>
                <a:lnTo>
                  <a:pt x="336233" y="0"/>
                </a:lnTo>
                <a:cubicBezTo>
                  <a:pt x="151321" y="0"/>
                  <a:pt x="0" y="151321"/>
                  <a:pt x="0" y="336233"/>
                </a:cubicBezTo>
                <a:lnTo>
                  <a:pt x="0" y="336233"/>
                </a:lnTo>
                <a:cubicBezTo>
                  <a:pt x="0" y="521145"/>
                  <a:pt x="151321" y="672465"/>
                  <a:pt x="336233" y="672465"/>
                </a:cubicBezTo>
                <a:lnTo>
                  <a:pt x="1208913" y="672465"/>
                </a:lnTo>
                <a:cubicBezTo>
                  <a:pt x="1243330" y="724091"/>
                  <a:pt x="1406017" y="956183"/>
                  <a:pt x="1544828" y="949516"/>
                </a:cubicBezTo>
                <a:lnTo>
                  <a:pt x="1545019" y="949516"/>
                </a:lnTo>
                <a:cubicBezTo>
                  <a:pt x="1551940" y="949516"/>
                  <a:pt x="1555750" y="941515"/>
                  <a:pt x="1551305" y="936181"/>
                </a:cubicBezTo>
                <a:cubicBezTo>
                  <a:pt x="1540701" y="923481"/>
                  <a:pt x="1529144" y="904431"/>
                  <a:pt x="1523365" y="893763"/>
                </a:cubicBezTo>
                <a:cubicBezTo>
                  <a:pt x="1516825" y="881761"/>
                  <a:pt x="1463992" y="766191"/>
                  <a:pt x="1473073" y="670751"/>
                </a:cubicBezTo>
                <a:cubicBezTo>
                  <a:pt x="1642301" y="653669"/>
                  <a:pt x="1775523" y="509778"/>
                  <a:pt x="1775523" y="336233"/>
                </a:cubicBezTo>
                <a:lnTo>
                  <a:pt x="1775523" y="336233"/>
                </a:lnTo>
                <a:cubicBezTo>
                  <a:pt x="1775523" y="151321"/>
                  <a:pt x="1624203" y="0"/>
                  <a:pt x="1439291" y="0"/>
                </a:cubicBezTo>
                <a:close/>
              </a:path>
            </a:pathLst>
          </a:cu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9" name="Google Shape;2119;p46"/>
          <p:cNvSpPr/>
          <p:nvPr/>
        </p:nvSpPr>
        <p:spPr>
          <a:xfrm>
            <a:off x="5085842" y="1675029"/>
            <a:ext cx="1318326" cy="705120"/>
          </a:xfrm>
          <a:custGeom>
            <a:rect b="b" l="l" r="r" t="t"/>
            <a:pathLst>
              <a:path extrusionOk="0" h="949656" w="1775523">
                <a:moveTo>
                  <a:pt x="1439418" y="0"/>
                </a:moveTo>
                <a:lnTo>
                  <a:pt x="336232" y="0"/>
                </a:lnTo>
                <a:cubicBezTo>
                  <a:pt x="151320" y="0"/>
                  <a:pt x="0" y="151321"/>
                  <a:pt x="0" y="336233"/>
                </a:cubicBezTo>
                <a:lnTo>
                  <a:pt x="0" y="336233"/>
                </a:lnTo>
                <a:cubicBezTo>
                  <a:pt x="0" y="521145"/>
                  <a:pt x="151320" y="672465"/>
                  <a:pt x="336232" y="672465"/>
                </a:cubicBezTo>
                <a:lnTo>
                  <a:pt x="1208912" y="672465"/>
                </a:lnTo>
                <a:cubicBezTo>
                  <a:pt x="1243330" y="724091"/>
                  <a:pt x="1406017" y="956183"/>
                  <a:pt x="1544827" y="949516"/>
                </a:cubicBezTo>
                <a:lnTo>
                  <a:pt x="1545018" y="949516"/>
                </a:lnTo>
                <a:cubicBezTo>
                  <a:pt x="1551939" y="949516"/>
                  <a:pt x="1555750" y="941515"/>
                  <a:pt x="1551305" y="936181"/>
                </a:cubicBezTo>
                <a:cubicBezTo>
                  <a:pt x="1540700" y="923481"/>
                  <a:pt x="1529143" y="904431"/>
                  <a:pt x="1523364" y="893763"/>
                </a:cubicBezTo>
                <a:cubicBezTo>
                  <a:pt x="1516825" y="881761"/>
                  <a:pt x="1463992" y="766191"/>
                  <a:pt x="1473073" y="670751"/>
                </a:cubicBezTo>
                <a:cubicBezTo>
                  <a:pt x="1642300" y="653669"/>
                  <a:pt x="1775523" y="509778"/>
                  <a:pt x="1775523" y="336233"/>
                </a:cubicBezTo>
                <a:lnTo>
                  <a:pt x="1775523" y="336233"/>
                </a:lnTo>
                <a:cubicBezTo>
                  <a:pt x="1775523" y="151321"/>
                  <a:pt x="1624202" y="0"/>
                  <a:pt x="1439291" y="0"/>
                </a:cubicBezTo>
                <a:close/>
              </a:path>
            </a:pathLst>
          </a:custGeom>
          <a:solidFill>
            <a:schemeClr val="accent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nvGrpSpPr>
          <p:cNvPr id="2120" name="Google Shape;2120;p46"/>
          <p:cNvGrpSpPr/>
          <p:nvPr/>
        </p:nvGrpSpPr>
        <p:grpSpPr>
          <a:xfrm>
            <a:off x="2171488" y="2678714"/>
            <a:ext cx="626402" cy="626402"/>
            <a:chOff x="2863215" y="5306949"/>
            <a:chExt cx="842391" cy="842391"/>
          </a:xfrm>
        </p:grpSpPr>
        <p:sp>
          <p:nvSpPr>
            <p:cNvPr id="2121" name="Google Shape;2121;p46"/>
            <p:cNvSpPr/>
            <p:nvPr/>
          </p:nvSpPr>
          <p:spPr>
            <a:xfrm>
              <a:off x="2863215" y="5306949"/>
              <a:ext cx="842391" cy="842391"/>
            </a:xfrm>
            <a:custGeom>
              <a:rect b="b" l="l" r="r" t="t"/>
              <a:pathLst>
                <a:path extrusionOk="0" h="842391" w="842391">
                  <a:moveTo>
                    <a:pt x="842391" y="421196"/>
                  </a:moveTo>
                  <a:cubicBezTo>
                    <a:pt x="842391" y="653815"/>
                    <a:pt x="653815" y="842391"/>
                    <a:pt x="421195" y="842391"/>
                  </a:cubicBezTo>
                  <a:cubicBezTo>
                    <a:pt x="188575" y="842391"/>
                    <a:pt x="0" y="653815"/>
                    <a:pt x="0" y="421196"/>
                  </a:cubicBezTo>
                  <a:cubicBezTo>
                    <a:pt x="0" y="188576"/>
                    <a:pt x="188576" y="0"/>
                    <a:pt x="421195" y="0"/>
                  </a:cubicBezTo>
                  <a:cubicBezTo>
                    <a:pt x="653815" y="0"/>
                    <a:pt x="842391" y="188576"/>
                    <a:pt x="842391" y="421196"/>
                  </a:cubicBezTo>
                  <a:close/>
                </a:path>
              </a:pathLst>
            </a:cu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nvGrpSpPr>
            <p:cNvPr id="2122" name="Google Shape;2122;p46"/>
            <p:cNvGrpSpPr/>
            <p:nvPr/>
          </p:nvGrpSpPr>
          <p:grpSpPr>
            <a:xfrm>
              <a:off x="3124581" y="5568315"/>
              <a:ext cx="319595" cy="319595"/>
              <a:chOff x="3124581" y="5568315"/>
              <a:chExt cx="319595" cy="319595"/>
            </a:xfrm>
          </p:grpSpPr>
          <p:sp>
            <p:nvSpPr>
              <p:cNvPr id="2123" name="Google Shape;2123;p46"/>
              <p:cNvSpPr/>
              <p:nvPr/>
            </p:nvSpPr>
            <p:spPr>
              <a:xfrm>
                <a:off x="3124581" y="5728144"/>
                <a:ext cx="319595" cy="6350"/>
              </a:xfrm>
              <a:custGeom>
                <a:rect b="b" l="l" r="r" t="t"/>
                <a:pathLst>
                  <a:path extrusionOk="0" h="6350" w="319595">
                    <a:moveTo>
                      <a:pt x="0" y="0"/>
                    </a:moveTo>
                    <a:lnTo>
                      <a:pt x="319596" y="0"/>
                    </a:lnTo>
                  </a:path>
                </a:pathLst>
              </a:custGeom>
              <a:solidFill>
                <a:schemeClr val="accent2"/>
              </a:soli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4" name="Google Shape;2124;p46"/>
              <p:cNvSpPr/>
              <p:nvPr/>
            </p:nvSpPr>
            <p:spPr>
              <a:xfrm>
                <a:off x="3284410" y="5568315"/>
                <a:ext cx="6350" cy="319595"/>
              </a:xfrm>
              <a:custGeom>
                <a:rect b="b" l="l" r="r" t="t"/>
                <a:pathLst>
                  <a:path extrusionOk="0" h="319595" w="6350">
                    <a:moveTo>
                      <a:pt x="0" y="319595"/>
                    </a:moveTo>
                    <a:lnTo>
                      <a:pt x="0" y="0"/>
                    </a:lnTo>
                  </a:path>
                </a:pathLst>
              </a:custGeom>
              <a:solidFill>
                <a:schemeClr val="accent2"/>
              </a:soli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125" name="Google Shape;2125;p46"/>
          <p:cNvGrpSpPr/>
          <p:nvPr/>
        </p:nvGrpSpPr>
        <p:grpSpPr>
          <a:xfrm>
            <a:off x="311691" y="2678714"/>
            <a:ext cx="626401" cy="626402"/>
            <a:chOff x="1823849" y="5306949"/>
            <a:chExt cx="842390" cy="842391"/>
          </a:xfrm>
        </p:grpSpPr>
        <p:sp>
          <p:nvSpPr>
            <p:cNvPr id="2126" name="Google Shape;2126;p46"/>
            <p:cNvSpPr/>
            <p:nvPr/>
          </p:nvSpPr>
          <p:spPr>
            <a:xfrm>
              <a:off x="1823849" y="5306949"/>
              <a:ext cx="842390" cy="842391"/>
            </a:xfrm>
            <a:custGeom>
              <a:rect b="b" l="l" r="r" t="t"/>
              <a:pathLst>
                <a:path extrusionOk="0" h="842391" w="842390">
                  <a:moveTo>
                    <a:pt x="842391" y="421196"/>
                  </a:moveTo>
                  <a:cubicBezTo>
                    <a:pt x="842391" y="653815"/>
                    <a:pt x="653815" y="842391"/>
                    <a:pt x="421196" y="842391"/>
                  </a:cubicBezTo>
                  <a:cubicBezTo>
                    <a:pt x="188576" y="842391"/>
                    <a:pt x="0" y="653815"/>
                    <a:pt x="0" y="421196"/>
                  </a:cubicBezTo>
                  <a:cubicBezTo>
                    <a:pt x="0" y="188576"/>
                    <a:pt x="188576" y="0"/>
                    <a:pt x="421196" y="0"/>
                  </a:cubicBezTo>
                  <a:cubicBezTo>
                    <a:pt x="653816" y="0"/>
                    <a:pt x="842391" y="188576"/>
                    <a:pt x="842391" y="421196"/>
                  </a:cubicBez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nvGrpSpPr>
            <p:cNvPr id="2127" name="Google Shape;2127;p46"/>
            <p:cNvGrpSpPr/>
            <p:nvPr/>
          </p:nvGrpSpPr>
          <p:grpSpPr>
            <a:xfrm>
              <a:off x="2085215" y="5568315"/>
              <a:ext cx="319595" cy="319595"/>
              <a:chOff x="2085215" y="5568315"/>
              <a:chExt cx="319595" cy="319595"/>
            </a:xfrm>
          </p:grpSpPr>
          <p:sp>
            <p:nvSpPr>
              <p:cNvPr id="2128" name="Google Shape;2128;p46"/>
              <p:cNvSpPr/>
              <p:nvPr/>
            </p:nvSpPr>
            <p:spPr>
              <a:xfrm>
                <a:off x="2085215" y="5728144"/>
                <a:ext cx="319595" cy="6350"/>
              </a:xfrm>
              <a:custGeom>
                <a:rect b="b" l="l" r="r" t="t"/>
                <a:pathLst>
                  <a:path extrusionOk="0" h="6350" w="319595">
                    <a:moveTo>
                      <a:pt x="0" y="0"/>
                    </a:moveTo>
                    <a:lnTo>
                      <a:pt x="319595" y="0"/>
                    </a:lnTo>
                  </a:path>
                </a:pathLst>
              </a:custGeom>
              <a:solidFill>
                <a:schemeClr val="accent5"/>
              </a:soli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9" name="Google Shape;2129;p46"/>
              <p:cNvSpPr/>
              <p:nvPr/>
            </p:nvSpPr>
            <p:spPr>
              <a:xfrm>
                <a:off x="2245045" y="5568315"/>
                <a:ext cx="6350" cy="319595"/>
              </a:xfrm>
              <a:custGeom>
                <a:rect b="b" l="l" r="r" t="t"/>
                <a:pathLst>
                  <a:path extrusionOk="0" h="319595" w="6350">
                    <a:moveTo>
                      <a:pt x="0" y="319595"/>
                    </a:moveTo>
                    <a:lnTo>
                      <a:pt x="0" y="0"/>
                    </a:lnTo>
                  </a:path>
                </a:pathLst>
              </a:custGeom>
              <a:solidFill>
                <a:schemeClr val="accent5"/>
              </a:soli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130" name="Google Shape;2130;p46"/>
          <p:cNvGrpSpPr/>
          <p:nvPr/>
        </p:nvGrpSpPr>
        <p:grpSpPr>
          <a:xfrm>
            <a:off x="3075912" y="2678714"/>
            <a:ext cx="626402" cy="626402"/>
            <a:chOff x="4079493" y="5306949"/>
            <a:chExt cx="842391" cy="842391"/>
          </a:xfrm>
        </p:grpSpPr>
        <p:sp>
          <p:nvSpPr>
            <p:cNvPr id="2131" name="Google Shape;2131;p46"/>
            <p:cNvSpPr/>
            <p:nvPr/>
          </p:nvSpPr>
          <p:spPr>
            <a:xfrm>
              <a:off x="4079493" y="5306949"/>
              <a:ext cx="842391" cy="842391"/>
            </a:xfrm>
            <a:custGeom>
              <a:rect b="b" l="l" r="r" t="t"/>
              <a:pathLst>
                <a:path extrusionOk="0" h="842391" w="842391">
                  <a:moveTo>
                    <a:pt x="842391" y="421196"/>
                  </a:moveTo>
                  <a:cubicBezTo>
                    <a:pt x="842391" y="653815"/>
                    <a:pt x="653815" y="842391"/>
                    <a:pt x="421195" y="842391"/>
                  </a:cubicBezTo>
                  <a:cubicBezTo>
                    <a:pt x="188575" y="842391"/>
                    <a:pt x="0" y="653815"/>
                    <a:pt x="0" y="421196"/>
                  </a:cubicBezTo>
                  <a:cubicBezTo>
                    <a:pt x="0" y="188576"/>
                    <a:pt x="188575" y="0"/>
                    <a:pt x="421195" y="0"/>
                  </a:cubicBezTo>
                  <a:cubicBezTo>
                    <a:pt x="653815" y="0"/>
                    <a:pt x="842391" y="188576"/>
                    <a:pt x="842391" y="421196"/>
                  </a:cubicBezTo>
                  <a:close/>
                </a:path>
              </a:pathLst>
            </a:custGeom>
            <a:solidFill>
              <a:schemeClr val="accent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nvGrpSpPr>
            <p:cNvPr id="2132" name="Google Shape;2132;p46"/>
            <p:cNvGrpSpPr/>
            <p:nvPr/>
          </p:nvGrpSpPr>
          <p:grpSpPr>
            <a:xfrm>
              <a:off x="4340923" y="5568315"/>
              <a:ext cx="319595" cy="319595"/>
              <a:chOff x="4340923" y="5568315"/>
              <a:chExt cx="319595" cy="319595"/>
            </a:xfrm>
          </p:grpSpPr>
          <p:sp>
            <p:nvSpPr>
              <p:cNvPr id="2133" name="Google Shape;2133;p46"/>
              <p:cNvSpPr/>
              <p:nvPr/>
            </p:nvSpPr>
            <p:spPr>
              <a:xfrm>
                <a:off x="4340923" y="5728144"/>
                <a:ext cx="319595" cy="6350"/>
              </a:xfrm>
              <a:custGeom>
                <a:rect b="b" l="l" r="r" t="t"/>
                <a:pathLst>
                  <a:path extrusionOk="0" h="6350" w="319595">
                    <a:moveTo>
                      <a:pt x="0" y="0"/>
                    </a:moveTo>
                    <a:lnTo>
                      <a:pt x="319596" y="0"/>
                    </a:lnTo>
                  </a:path>
                </a:pathLst>
              </a:custGeom>
              <a:solidFill>
                <a:schemeClr val="accent4"/>
              </a:soli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4" name="Google Shape;2134;p46"/>
              <p:cNvSpPr/>
              <p:nvPr/>
            </p:nvSpPr>
            <p:spPr>
              <a:xfrm>
                <a:off x="4500689" y="5568315"/>
                <a:ext cx="6350" cy="319595"/>
              </a:xfrm>
              <a:custGeom>
                <a:rect b="b" l="l" r="r" t="t"/>
                <a:pathLst>
                  <a:path extrusionOk="0" h="319595" w="6350">
                    <a:moveTo>
                      <a:pt x="0" y="319595"/>
                    </a:moveTo>
                    <a:lnTo>
                      <a:pt x="0" y="0"/>
                    </a:lnTo>
                  </a:path>
                </a:pathLst>
              </a:custGeom>
              <a:solidFill>
                <a:schemeClr val="accent4"/>
              </a:soli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135" name="Google Shape;2135;p46"/>
          <p:cNvGrpSpPr/>
          <p:nvPr/>
        </p:nvGrpSpPr>
        <p:grpSpPr>
          <a:xfrm>
            <a:off x="6693800" y="2217325"/>
            <a:ext cx="2156700" cy="1207500"/>
            <a:chOff x="6693800" y="2217325"/>
            <a:chExt cx="2156700" cy="1207500"/>
          </a:xfrm>
        </p:grpSpPr>
        <p:sp>
          <p:nvSpPr>
            <p:cNvPr id="2136" name="Google Shape;2136;p46"/>
            <p:cNvSpPr/>
            <p:nvPr/>
          </p:nvSpPr>
          <p:spPr>
            <a:xfrm>
              <a:off x="6693800" y="2217325"/>
              <a:ext cx="2156700" cy="1207500"/>
            </a:xfrm>
            <a:prstGeom prst="roundRect">
              <a:avLst>
                <a:gd fmla="val 4803" name="adj"/>
              </a:avLst>
            </a:prstGeom>
            <a:solidFill>
              <a:schemeClr val="lt2"/>
            </a:solidFill>
            <a:ln>
              <a:noFill/>
            </a:ln>
            <a:effectLst>
              <a:outerShdw blurRad="57150" rotWithShape="0" algn="bl" dir="5400000"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7" name="Google Shape;2137;p46"/>
            <p:cNvSpPr/>
            <p:nvPr/>
          </p:nvSpPr>
          <p:spPr>
            <a:xfrm>
              <a:off x="6768750" y="2281550"/>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8" name="Google Shape;2138;p46"/>
            <p:cNvSpPr/>
            <p:nvPr/>
          </p:nvSpPr>
          <p:spPr>
            <a:xfrm>
              <a:off x="6873486" y="2281550"/>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9" name="Google Shape;2139;p46"/>
            <p:cNvSpPr/>
            <p:nvPr/>
          </p:nvSpPr>
          <p:spPr>
            <a:xfrm>
              <a:off x="6978223" y="2281550"/>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140" name="Google Shape;2140;p46"/>
          <p:cNvGrpSpPr/>
          <p:nvPr/>
        </p:nvGrpSpPr>
        <p:grpSpPr>
          <a:xfrm>
            <a:off x="5178550" y="400225"/>
            <a:ext cx="1258500" cy="902350"/>
            <a:chOff x="6575700" y="2242475"/>
            <a:chExt cx="1258500" cy="902350"/>
          </a:xfrm>
        </p:grpSpPr>
        <p:sp>
          <p:nvSpPr>
            <p:cNvPr id="2141" name="Google Shape;2141;p46"/>
            <p:cNvSpPr/>
            <p:nvPr/>
          </p:nvSpPr>
          <p:spPr>
            <a:xfrm>
              <a:off x="6596750" y="2242475"/>
              <a:ext cx="411300" cy="816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2" name="Google Shape;2142;p46"/>
            <p:cNvSpPr/>
            <p:nvPr/>
          </p:nvSpPr>
          <p:spPr>
            <a:xfrm>
              <a:off x="6575700" y="2318025"/>
              <a:ext cx="1258500" cy="826800"/>
            </a:xfrm>
            <a:prstGeom prst="roundRect">
              <a:avLst>
                <a:gd fmla="val 5261"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43" name="Google Shape;2143;p46"/>
            <p:cNvCxnSpPr/>
            <p:nvPr/>
          </p:nvCxnSpPr>
          <p:spPr>
            <a:xfrm>
              <a:off x="6576540" y="3091250"/>
              <a:ext cx="1256700" cy="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2144" name="Google Shape;2144;p46"/>
          <p:cNvGrpSpPr/>
          <p:nvPr/>
        </p:nvGrpSpPr>
        <p:grpSpPr>
          <a:xfrm>
            <a:off x="291950" y="400225"/>
            <a:ext cx="1258500" cy="902350"/>
            <a:chOff x="1209150" y="2242475"/>
            <a:chExt cx="1258500" cy="902350"/>
          </a:xfrm>
        </p:grpSpPr>
        <p:sp>
          <p:nvSpPr>
            <p:cNvPr id="2145" name="Google Shape;2145;p46"/>
            <p:cNvSpPr/>
            <p:nvPr/>
          </p:nvSpPr>
          <p:spPr>
            <a:xfrm>
              <a:off x="1230200" y="2242475"/>
              <a:ext cx="411300" cy="816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6" name="Google Shape;2146;p46"/>
            <p:cNvSpPr/>
            <p:nvPr/>
          </p:nvSpPr>
          <p:spPr>
            <a:xfrm>
              <a:off x="1209150" y="2318025"/>
              <a:ext cx="1258500" cy="826800"/>
            </a:xfrm>
            <a:prstGeom prst="roundRect">
              <a:avLst>
                <a:gd fmla="val 5261"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47" name="Google Shape;2147;p46"/>
            <p:cNvCxnSpPr/>
            <p:nvPr/>
          </p:nvCxnSpPr>
          <p:spPr>
            <a:xfrm>
              <a:off x="1209990" y="3091250"/>
              <a:ext cx="1256700" cy="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2148" name="Google Shape;2148;p46"/>
          <p:cNvGrpSpPr/>
          <p:nvPr/>
        </p:nvGrpSpPr>
        <p:grpSpPr>
          <a:xfrm>
            <a:off x="3549683" y="400225"/>
            <a:ext cx="1258500" cy="902350"/>
            <a:chOff x="2998000" y="2242475"/>
            <a:chExt cx="1258500" cy="902350"/>
          </a:xfrm>
        </p:grpSpPr>
        <p:sp>
          <p:nvSpPr>
            <p:cNvPr id="2149" name="Google Shape;2149;p46"/>
            <p:cNvSpPr/>
            <p:nvPr/>
          </p:nvSpPr>
          <p:spPr>
            <a:xfrm>
              <a:off x="3019050" y="2242475"/>
              <a:ext cx="411300" cy="816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0" name="Google Shape;2150;p46"/>
            <p:cNvSpPr/>
            <p:nvPr/>
          </p:nvSpPr>
          <p:spPr>
            <a:xfrm>
              <a:off x="2998000" y="2318025"/>
              <a:ext cx="1258500" cy="826800"/>
            </a:xfrm>
            <a:prstGeom prst="roundRect">
              <a:avLst>
                <a:gd fmla="val 5261"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51" name="Google Shape;2151;p46"/>
            <p:cNvCxnSpPr/>
            <p:nvPr/>
          </p:nvCxnSpPr>
          <p:spPr>
            <a:xfrm>
              <a:off x="2998840" y="3091250"/>
              <a:ext cx="12567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2152" name="Google Shape;2152;p46"/>
          <p:cNvGrpSpPr/>
          <p:nvPr/>
        </p:nvGrpSpPr>
        <p:grpSpPr>
          <a:xfrm>
            <a:off x="1920817" y="400225"/>
            <a:ext cx="1258500" cy="902350"/>
            <a:chOff x="4786850" y="2242475"/>
            <a:chExt cx="1258500" cy="902350"/>
          </a:xfrm>
        </p:grpSpPr>
        <p:sp>
          <p:nvSpPr>
            <p:cNvPr id="2153" name="Google Shape;2153;p46"/>
            <p:cNvSpPr/>
            <p:nvPr/>
          </p:nvSpPr>
          <p:spPr>
            <a:xfrm>
              <a:off x="4807900" y="2242475"/>
              <a:ext cx="411300" cy="81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4" name="Google Shape;2154;p46"/>
            <p:cNvSpPr/>
            <p:nvPr/>
          </p:nvSpPr>
          <p:spPr>
            <a:xfrm>
              <a:off x="4786850" y="2318025"/>
              <a:ext cx="1258500" cy="826800"/>
            </a:xfrm>
            <a:prstGeom prst="roundRect">
              <a:avLst>
                <a:gd fmla="val 5261"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55" name="Google Shape;2155;p46"/>
            <p:cNvCxnSpPr/>
            <p:nvPr/>
          </p:nvCxnSpPr>
          <p:spPr>
            <a:xfrm>
              <a:off x="4787690" y="3091250"/>
              <a:ext cx="1256700" cy="0"/>
            </a:xfrm>
            <a:prstGeom prst="straightConnector1">
              <a:avLst/>
            </a:prstGeom>
            <a:noFill/>
            <a:ln cap="flat" cmpd="sng" w="9525">
              <a:solidFill>
                <a:schemeClr val="accent3"/>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2156" name="Google Shape;2156;p46"/>
          <p:cNvGrpSpPr/>
          <p:nvPr/>
        </p:nvGrpSpPr>
        <p:grpSpPr>
          <a:xfrm>
            <a:off x="1241591" y="2678714"/>
            <a:ext cx="626401" cy="626402"/>
            <a:chOff x="1823849" y="5306949"/>
            <a:chExt cx="842390" cy="842391"/>
          </a:xfrm>
        </p:grpSpPr>
        <p:sp>
          <p:nvSpPr>
            <p:cNvPr id="2157" name="Google Shape;2157;p46"/>
            <p:cNvSpPr/>
            <p:nvPr/>
          </p:nvSpPr>
          <p:spPr>
            <a:xfrm>
              <a:off x="1823849" y="5306949"/>
              <a:ext cx="842390" cy="842391"/>
            </a:xfrm>
            <a:custGeom>
              <a:rect b="b" l="l" r="r" t="t"/>
              <a:pathLst>
                <a:path extrusionOk="0" h="842391" w="842390">
                  <a:moveTo>
                    <a:pt x="842391" y="421196"/>
                  </a:moveTo>
                  <a:cubicBezTo>
                    <a:pt x="842391" y="653815"/>
                    <a:pt x="653815" y="842391"/>
                    <a:pt x="421196" y="842391"/>
                  </a:cubicBezTo>
                  <a:cubicBezTo>
                    <a:pt x="188576" y="842391"/>
                    <a:pt x="0" y="653815"/>
                    <a:pt x="0" y="421196"/>
                  </a:cubicBezTo>
                  <a:cubicBezTo>
                    <a:pt x="0" y="188576"/>
                    <a:pt x="188576" y="0"/>
                    <a:pt x="421196" y="0"/>
                  </a:cubicBezTo>
                  <a:cubicBezTo>
                    <a:pt x="653816" y="0"/>
                    <a:pt x="842391" y="188576"/>
                    <a:pt x="842391" y="421196"/>
                  </a:cubicBezTo>
                  <a:close/>
                </a:path>
              </a:pathLst>
            </a:cu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nvGrpSpPr>
            <p:cNvPr id="2158" name="Google Shape;2158;p46"/>
            <p:cNvGrpSpPr/>
            <p:nvPr/>
          </p:nvGrpSpPr>
          <p:grpSpPr>
            <a:xfrm>
              <a:off x="2085215" y="5568315"/>
              <a:ext cx="319595" cy="319595"/>
              <a:chOff x="2085215" y="5568315"/>
              <a:chExt cx="319595" cy="319595"/>
            </a:xfrm>
          </p:grpSpPr>
          <p:sp>
            <p:nvSpPr>
              <p:cNvPr id="2159" name="Google Shape;2159;p46"/>
              <p:cNvSpPr/>
              <p:nvPr/>
            </p:nvSpPr>
            <p:spPr>
              <a:xfrm>
                <a:off x="2085215" y="5728144"/>
                <a:ext cx="319595" cy="6350"/>
              </a:xfrm>
              <a:custGeom>
                <a:rect b="b" l="l" r="r" t="t"/>
                <a:pathLst>
                  <a:path extrusionOk="0" h="6350" w="319595">
                    <a:moveTo>
                      <a:pt x="0" y="0"/>
                    </a:moveTo>
                    <a:lnTo>
                      <a:pt x="319595" y="0"/>
                    </a:lnTo>
                  </a:path>
                </a:pathLst>
              </a:custGeom>
              <a:solidFill>
                <a:schemeClr val="accent5"/>
              </a:soli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0" name="Google Shape;2160;p46"/>
              <p:cNvSpPr/>
              <p:nvPr/>
            </p:nvSpPr>
            <p:spPr>
              <a:xfrm>
                <a:off x="2245045" y="5568315"/>
                <a:ext cx="6350" cy="319595"/>
              </a:xfrm>
              <a:custGeom>
                <a:rect b="b" l="l" r="r" t="t"/>
                <a:pathLst>
                  <a:path extrusionOk="0" h="319595" w="6350">
                    <a:moveTo>
                      <a:pt x="0" y="319595"/>
                    </a:moveTo>
                    <a:lnTo>
                      <a:pt x="0" y="0"/>
                    </a:lnTo>
                  </a:path>
                </a:pathLst>
              </a:custGeom>
              <a:solidFill>
                <a:schemeClr val="accent5"/>
              </a:soli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161" name="Google Shape;2161;p46"/>
          <p:cNvGrpSpPr/>
          <p:nvPr/>
        </p:nvGrpSpPr>
        <p:grpSpPr>
          <a:xfrm>
            <a:off x="3814959" y="3771938"/>
            <a:ext cx="1182786" cy="1207504"/>
            <a:chOff x="2725798" y="3590032"/>
            <a:chExt cx="946911" cy="966699"/>
          </a:xfrm>
        </p:grpSpPr>
        <p:grpSp>
          <p:nvGrpSpPr>
            <p:cNvPr id="2162" name="Google Shape;2162;p46"/>
            <p:cNvGrpSpPr/>
            <p:nvPr/>
          </p:nvGrpSpPr>
          <p:grpSpPr>
            <a:xfrm>
              <a:off x="2725798" y="3590032"/>
              <a:ext cx="946911" cy="966699"/>
              <a:chOff x="2040572" y="340487"/>
              <a:chExt cx="1276160" cy="1302829"/>
            </a:xfrm>
          </p:grpSpPr>
          <p:grpSp>
            <p:nvGrpSpPr>
              <p:cNvPr id="2163" name="Google Shape;2163;p46"/>
              <p:cNvGrpSpPr/>
              <p:nvPr/>
            </p:nvGrpSpPr>
            <p:grpSpPr>
              <a:xfrm>
                <a:off x="2040572" y="340487"/>
                <a:ext cx="1276160" cy="1302829"/>
                <a:chOff x="2040572" y="340487"/>
                <a:chExt cx="1276160" cy="1302829"/>
              </a:xfrm>
            </p:grpSpPr>
            <p:sp>
              <p:nvSpPr>
                <p:cNvPr id="2164" name="Google Shape;2164;p46"/>
                <p:cNvSpPr/>
                <p:nvPr/>
              </p:nvSpPr>
              <p:spPr>
                <a:xfrm>
                  <a:off x="2040572"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5" name="Google Shape;2165;p46"/>
                <p:cNvSpPr/>
                <p:nvPr/>
              </p:nvSpPr>
              <p:spPr>
                <a:xfrm>
                  <a:off x="3310382"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6" name="Google Shape;2166;p46"/>
                <p:cNvSpPr/>
                <p:nvPr/>
              </p:nvSpPr>
              <p:spPr>
                <a:xfrm>
                  <a:off x="222516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7" name="Google Shape;2167;p46"/>
                <p:cNvSpPr/>
                <p:nvPr/>
              </p:nvSpPr>
              <p:spPr>
                <a:xfrm>
                  <a:off x="240976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8" name="Google Shape;2168;p46"/>
                <p:cNvSpPr/>
                <p:nvPr/>
              </p:nvSpPr>
              <p:spPr>
                <a:xfrm>
                  <a:off x="2594292"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9" name="Google Shape;2169;p46"/>
                <p:cNvSpPr/>
                <p:nvPr/>
              </p:nvSpPr>
              <p:spPr>
                <a:xfrm>
                  <a:off x="277888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0" name="Google Shape;2170;p46"/>
                <p:cNvSpPr/>
                <p:nvPr/>
              </p:nvSpPr>
              <p:spPr>
                <a:xfrm>
                  <a:off x="296348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1" name="Google Shape;2171;p46"/>
                <p:cNvSpPr/>
                <p:nvPr/>
              </p:nvSpPr>
              <p:spPr>
                <a:xfrm>
                  <a:off x="314807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2" name="Google Shape;2172;p46"/>
                <p:cNvSpPr/>
                <p:nvPr/>
              </p:nvSpPr>
              <p:spPr>
                <a:xfrm>
                  <a:off x="2040572"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3" name="Google Shape;2173;p46"/>
                <p:cNvSpPr/>
                <p:nvPr/>
              </p:nvSpPr>
              <p:spPr>
                <a:xfrm>
                  <a:off x="2040572"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4" name="Google Shape;2174;p46"/>
                <p:cNvSpPr/>
                <p:nvPr/>
              </p:nvSpPr>
              <p:spPr>
                <a:xfrm>
                  <a:off x="2040572"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5" name="Google Shape;2175;p46"/>
                <p:cNvSpPr/>
                <p:nvPr/>
              </p:nvSpPr>
              <p:spPr>
                <a:xfrm>
                  <a:off x="2040572"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6" name="Google Shape;2176;p46"/>
                <p:cNvSpPr/>
                <p:nvPr/>
              </p:nvSpPr>
              <p:spPr>
                <a:xfrm>
                  <a:off x="2040572"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7" name="Google Shape;2177;p46"/>
                <p:cNvSpPr/>
                <p:nvPr/>
              </p:nvSpPr>
              <p:spPr>
                <a:xfrm>
                  <a:off x="2040572"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8" name="Google Shape;2178;p46"/>
                <p:cNvSpPr/>
                <p:nvPr/>
              </p:nvSpPr>
              <p:spPr>
                <a:xfrm>
                  <a:off x="2040572"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9" name="Google Shape;2179;p46"/>
                <p:cNvSpPr/>
                <p:nvPr/>
              </p:nvSpPr>
              <p:spPr>
                <a:xfrm>
                  <a:off x="2040572"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80" name="Google Shape;2180;p46"/>
              <p:cNvSpPr/>
              <p:nvPr/>
            </p:nvSpPr>
            <p:spPr>
              <a:xfrm>
                <a:off x="2593657" y="525653"/>
                <a:ext cx="185229" cy="185229"/>
              </a:xfrm>
              <a:custGeom>
                <a:rect b="b" l="l" r="r" t="t"/>
                <a:pathLst>
                  <a:path extrusionOk="0" h="185229" w="185229">
                    <a:moveTo>
                      <a:pt x="0" y="0"/>
                    </a:moveTo>
                    <a:lnTo>
                      <a:pt x="185230" y="0"/>
                    </a:lnTo>
                    <a:lnTo>
                      <a:pt x="185230" y="185229"/>
                    </a:lnTo>
                    <a:lnTo>
                      <a:pt x="0" y="185229"/>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81" name="Google Shape;2181;p46"/>
            <p:cNvSpPr/>
            <p:nvPr/>
          </p:nvSpPr>
          <p:spPr>
            <a:xfrm>
              <a:off x="2862815" y="3729522"/>
              <a:ext cx="618874" cy="687570"/>
            </a:xfrm>
            <a:custGeom>
              <a:rect b="b" l="l" r="r" t="t"/>
              <a:pathLst>
                <a:path extrusionOk="0" h="926020" w="833501">
                  <a:moveTo>
                    <a:pt x="184912" y="926020"/>
                  </a:moveTo>
                  <a:lnTo>
                    <a:pt x="184912" y="833565"/>
                  </a:lnTo>
                  <a:lnTo>
                    <a:pt x="92456" y="833565"/>
                  </a:lnTo>
                  <a:lnTo>
                    <a:pt x="92456" y="741109"/>
                  </a:lnTo>
                  <a:lnTo>
                    <a:pt x="0" y="741109"/>
                  </a:lnTo>
                  <a:lnTo>
                    <a:pt x="0" y="184912"/>
                  </a:lnTo>
                  <a:lnTo>
                    <a:pt x="92456" y="184912"/>
                  </a:lnTo>
                  <a:lnTo>
                    <a:pt x="92456" y="92456"/>
                  </a:lnTo>
                  <a:lnTo>
                    <a:pt x="184912" y="92456"/>
                  </a:lnTo>
                  <a:lnTo>
                    <a:pt x="184912" y="0"/>
                  </a:lnTo>
                  <a:lnTo>
                    <a:pt x="648589" y="0"/>
                  </a:lnTo>
                  <a:lnTo>
                    <a:pt x="648589" y="92456"/>
                  </a:lnTo>
                  <a:lnTo>
                    <a:pt x="741045" y="92456"/>
                  </a:lnTo>
                  <a:lnTo>
                    <a:pt x="741045" y="184912"/>
                  </a:lnTo>
                  <a:lnTo>
                    <a:pt x="833501" y="184912"/>
                  </a:lnTo>
                  <a:lnTo>
                    <a:pt x="833501" y="370523"/>
                  </a:lnTo>
                  <a:lnTo>
                    <a:pt x="648526" y="370523"/>
                  </a:lnTo>
                  <a:lnTo>
                    <a:pt x="648526" y="277432"/>
                  </a:lnTo>
                  <a:lnTo>
                    <a:pt x="555435" y="277432"/>
                  </a:lnTo>
                  <a:lnTo>
                    <a:pt x="555435" y="184975"/>
                  </a:lnTo>
                  <a:lnTo>
                    <a:pt x="277368" y="184975"/>
                  </a:lnTo>
                  <a:lnTo>
                    <a:pt x="277368" y="277432"/>
                  </a:lnTo>
                  <a:lnTo>
                    <a:pt x="184912" y="277432"/>
                  </a:lnTo>
                  <a:lnTo>
                    <a:pt x="184912" y="648589"/>
                  </a:lnTo>
                  <a:lnTo>
                    <a:pt x="277368" y="648589"/>
                  </a:lnTo>
                  <a:lnTo>
                    <a:pt x="277368" y="741045"/>
                  </a:lnTo>
                  <a:lnTo>
                    <a:pt x="555435" y="741045"/>
                  </a:lnTo>
                  <a:lnTo>
                    <a:pt x="555435" y="648589"/>
                  </a:lnTo>
                  <a:lnTo>
                    <a:pt x="648526" y="648589"/>
                  </a:lnTo>
                  <a:lnTo>
                    <a:pt x="648526" y="555498"/>
                  </a:lnTo>
                  <a:lnTo>
                    <a:pt x="833501" y="555498"/>
                  </a:lnTo>
                  <a:lnTo>
                    <a:pt x="833501" y="741109"/>
                  </a:lnTo>
                  <a:lnTo>
                    <a:pt x="741045" y="741109"/>
                  </a:lnTo>
                  <a:lnTo>
                    <a:pt x="741045" y="833565"/>
                  </a:lnTo>
                  <a:lnTo>
                    <a:pt x="648589" y="833565"/>
                  </a:lnTo>
                  <a:lnTo>
                    <a:pt x="648589" y="926020"/>
                  </a:lnTo>
                  <a:lnTo>
                    <a:pt x="184912" y="926020"/>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grpSp>
      <p:grpSp>
        <p:nvGrpSpPr>
          <p:cNvPr id="2182" name="Google Shape;2182;p46"/>
          <p:cNvGrpSpPr/>
          <p:nvPr/>
        </p:nvGrpSpPr>
        <p:grpSpPr>
          <a:xfrm>
            <a:off x="2111650" y="3771938"/>
            <a:ext cx="1182786" cy="1207504"/>
            <a:chOff x="1438774" y="3590059"/>
            <a:chExt cx="946911" cy="966699"/>
          </a:xfrm>
        </p:grpSpPr>
        <p:grpSp>
          <p:nvGrpSpPr>
            <p:cNvPr id="2183" name="Google Shape;2183;p46"/>
            <p:cNvGrpSpPr/>
            <p:nvPr/>
          </p:nvGrpSpPr>
          <p:grpSpPr>
            <a:xfrm>
              <a:off x="1438774" y="3590059"/>
              <a:ext cx="946911" cy="966699"/>
              <a:chOff x="3707828" y="340487"/>
              <a:chExt cx="1276160" cy="1302829"/>
            </a:xfrm>
          </p:grpSpPr>
          <p:grpSp>
            <p:nvGrpSpPr>
              <p:cNvPr id="2184" name="Google Shape;2184;p46"/>
              <p:cNvGrpSpPr/>
              <p:nvPr/>
            </p:nvGrpSpPr>
            <p:grpSpPr>
              <a:xfrm>
                <a:off x="3707828" y="340487"/>
                <a:ext cx="1276160" cy="1302829"/>
                <a:chOff x="3707828" y="340487"/>
                <a:chExt cx="1276160" cy="1302829"/>
              </a:xfrm>
            </p:grpSpPr>
            <p:sp>
              <p:nvSpPr>
                <p:cNvPr id="2185" name="Google Shape;2185;p46"/>
                <p:cNvSpPr/>
                <p:nvPr/>
              </p:nvSpPr>
              <p:spPr>
                <a:xfrm>
                  <a:off x="3707828" y="340487"/>
                  <a:ext cx="1269809" cy="1296479"/>
                </a:xfrm>
                <a:custGeom>
                  <a:rect b="b" l="l" r="r" t="t"/>
                  <a:pathLst>
                    <a:path extrusionOk="0" h="1296479" w="1269809">
                      <a:moveTo>
                        <a:pt x="0" y="0"/>
                      </a:moveTo>
                      <a:lnTo>
                        <a:pt x="1269809" y="0"/>
                      </a:lnTo>
                      <a:lnTo>
                        <a:pt x="1269809"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86" name="Google Shape;2186;p46"/>
                <p:cNvSpPr/>
                <p:nvPr/>
              </p:nvSpPr>
              <p:spPr>
                <a:xfrm>
                  <a:off x="497763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87" name="Google Shape;2187;p46"/>
                <p:cNvSpPr/>
                <p:nvPr/>
              </p:nvSpPr>
              <p:spPr>
                <a:xfrm>
                  <a:off x="3892423"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88" name="Google Shape;2188;p46"/>
                <p:cNvSpPr/>
                <p:nvPr/>
              </p:nvSpPr>
              <p:spPr>
                <a:xfrm>
                  <a:off x="407701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89" name="Google Shape;2189;p46"/>
                <p:cNvSpPr/>
                <p:nvPr/>
              </p:nvSpPr>
              <p:spPr>
                <a:xfrm>
                  <a:off x="426154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0" name="Google Shape;2190;p46"/>
                <p:cNvSpPr/>
                <p:nvPr/>
              </p:nvSpPr>
              <p:spPr>
                <a:xfrm>
                  <a:off x="4446143"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1" name="Google Shape;2191;p46"/>
                <p:cNvSpPr/>
                <p:nvPr/>
              </p:nvSpPr>
              <p:spPr>
                <a:xfrm>
                  <a:off x="4630737"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2" name="Google Shape;2192;p46"/>
                <p:cNvSpPr/>
                <p:nvPr/>
              </p:nvSpPr>
              <p:spPr>
                <a:xfrm>
                  <a:off x="4815268"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3" name="Google Shape;2193;p46"/>
                <p:cNvSpPr/>
                <p:nvPr/>
              </p:nvSpPr>
              <p:spPr>
                <a:xfrm>
                  <a:off x="3707828"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4" name="Google Shape;2194;p46"/>
                <p:cNvSpPr/>
                <p:nvPr/>
              </p:nvSpPr>
              <p:spPr>
                <a:xfrm>
                  <a:off x="3707828"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5" name="Google Shape;2195;p46"/>
                <p:cNvSpPr/>
                <p:nvPr/>
              </p:nvSpPr>
              <p:spPr>
                <a:xfrm>
                  <a:off x="3707828"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6" name="Google Shape;2196;p46"/>
                <p:cNvSpPr/>
                <p:nvPr/>
              </p:nvSpPr>
              <p:spPr>
                <a:xfrm>
                  <a:off x="3707828"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7" name="Google Shape;2197;p46"/>
                <p:cNvSpPr/>
                <p:nvPr/>
              </p:nvSpPr>
              <p:spPr>
                <a:xfrm>
                  <a:off x="3707828"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8" name="Google Shape;2198;p46"/>
                <p:cNvSpPr/>
                <p:nvPr/>
              </p:nvSpPr>
              <p:spPr>
                <a:xfrm>
                  <a:off x="3707828"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9" name="Google Shape;2199;p46"/>
                <p:cNvSpPr/>
                <p:nvPr/>
              </p:nvSpPr>
              <p:spPr>
                <a:xfrm>
                  <a:off x="3707828"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00" name="Google Shape;2200;p46"/>
                <p:cNvSpPr/>
                <p:nvPr/>
              </p:nvSpPr>
              <p:spPr>
                <a:xfrm>
                  <a:off x="3707828"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201" name="Google Shape;2201;p46"/>
              <p:cNvSpPr/>
              <p:nvPr/>
            </p:nvSpPr>
            <p:spPr>
              <a:xfrm>
                <a:off x="4260913" y="525653"/>
                <a:ext cx="185229" cy="185229"/>
              </a:xfrm>
              <a:custGeom>
                <a:rect b="b" l="l" r="r" t="t"/>
                <a:pathLst>
                  <a:path extrusionOk="0" h="185229" w="185229">
                    <a:moveTo>
                      <a:pt x="0" y="0"/>
                    </a:moveTo>
                    <a:lnTo>
                      <a:pt x="185229" y="0"/>
                    </a:lnTo>
                    <a:lnTo>
                      <a:pt x="185229" y="185229"/>
                    </a:lnTo>
                    <a:lnTo>
                      <a:pt x="0" y="185229"/>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202" name="Google Shape;2202;p46"/>
            <p:cNvGrpSpPr/>
            <p:nvPr/>
          </p:nvGrpSpPr>
          <p:grpSpPr>
            <a:xfrm>
              <a:off x="1712541" y="3729479"/>
              <a:ext cx="497389" cy="685349"/>
              <a:chOff x="1712541" y="3729479"/>
              <a:chExt cx="497389" cy="685349"/>
            </a:xfrm>
          </p:grpSpPr>
          <p:sp>
            <p:nvSpPr>
              <p:cNvPr id="2203" name="Google Shape;2203;p46"/>
              <p:cNvSpPr/>
              <p:nvPr/>
            </p:nvSpPr>
            <p:spPr>
              <a:xfrm>
                <a:off x="1712541" y="3729479"/>
                <a:ext cx="497389" cy="685349"/>
              </a:xfrm>
              <a:custGeom>
                <a:rect b="b" l="l" r="r" t="t"/>
                <a:pathLst>
                  <a:path extrusionOk="0" h="926147" w="672147">
                    <a:moveTo>
                      <a:pt x="0" y="926084"/>
                    </a:moveTo>
                    <a:lnTo>
                      <a:pt x="0" y="0"/>
                    </a:lnTo>
                    <a:lnTo>
                      <a:pt x="149161" y="0"/>
                    </a:lnTo>
                    <a:lnTo>
                      <a:pt x="149161" y="331026"/>
                    </a:lnTo>
                    <a:lnTo>
                      <a:pt x="223711" y="331026"/>
                    </a:lnTo>
                    <a:lnTo>
                      <a:pt x="223711" y="264986"/>
                    </a:lnTo>
                    <a:lnTo>
                      <a:pt x="523049" y="264986"/>
                    </a:lnTo>
                    <a:lnTo>
                      <a:pt x="523049" y="331026"/>
                    </a:lnTo>
                    <a:lnTo>
                      <a:pt x="597598" y="331026"/>
                    </a:lnTo>
                    <a:lnTo>
                      <a:pt x="597598" y="397066"/>
                    </a:lnTo>
                    <a:lnTo>
                      <a:pt x="672148" y="397066"/>
                    </a:lnTo>
                    <a:lnTo>
                      <a:pt x="672148" y="794068"/>
                    </a:lnTo>
                    <a:lnTo>
                      <a:pt x="597598" y="794068"/>
                    </a:lnTo>
                    <a:lnTo>
                      <a:pt x="597598" y="860108"/>
                    </a:lnTo>
                    <a:lnTo>
                      <a:pt x="523049" y="860108"/>
                    </a:lnTo>
                    <a:lnTo>
                      <a:pt x="523049" y="926148"/>
                    </a:lnTo>
                    <a:lnTo>
                      <a:pt x="223711" y="926148"/>
                    </a:lnTo>
                    <a:lnTo>
                      <a:pt x="223711" y="860108"/>
                    </a:lnTo>
                    <a:lnTo>
                      <a:pt x="149161" y="860108"/>
                    </a:lnTo>
                    <a:lnTo>
                      <a:pt x="149161" y="926148"/>
                    </a:lnTo>
                    <a:lnTo>
                      <a:pt x="0" y="926148"/>
                    </a:lnTo>
                    <a:close/>
                    <a:moveTo>
                      <a:pt x="447992" y="794068"/>
                    </a:moveTo>
                    <a:lnTo>
                      <a:pt x="447992" y="728027"/>
                    </a:lnTo>
                    <a:lnTo>
                      <a:pt x="523113" y="728027"/>
                    </a:lnTo>
                    <a:lnTo>
                      <a:pt x="523113" y="463042"/>
                    </a:lnTo>
                    <a:lnTo>
                      <a:pt x="447992" y="463042"/>
                    </a:lnTo>
                    <a:lnTo>
                      <a:pt x="447992" y="397002"/>
                    </a:lnTo>
                    <a:lnTo>
                      <a:pt x="223711" y="397002"/>
                    </a:lnTo>
                    <a:lnTo>
                      <a:pt x="223711" y="463042"/>
                    </a:lnTo>
                    <a:lnTo>
                      <a:pt x="149161" y="463042"/>
                    </a:lnTo>
                    <a:lnTo>
                      <a:pt x="149161" y="728027"/>
                    </a:lnTo>
                    <a:lnTo>
                      <a:pt x="223711" y="728027"/>
                    </a:lnTo>
                    <a:lnTo>
                      <a:pt x="223711" y="794068"/>
                    </a:lnTo>
                    <a:lnTo>
                      <a:pt x="447992" y="79406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04" name="Google Shape;2204;p46"/>
              <p:cNvSpPr/>
              <p:nvPr/>
            </p:nvSpPr>
            <p:spPr>
              <a:xfrm>
                <a:off x="2049409" y="3974898"/>
                <a:ext cx="104364" cy="98114"/>
              </a:xfrm>
              <a:custGeom>
                <a:rect b="b" l="l" r="r" t="t"/>
                <a:pathLst>
                  <a:path extrusionOk="0" h="132587" w="141033">
                    <a:moveTo>
                      <a:pt x="0" y="0"/>
                    </a:moveTo>
                    <a:lnTo>
                      <a:pt x="141034" y="0"/>
                    </a:lnTo>
                    <a:lnTo>
                      <a:pt x="141034"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05" name="Google Shape;2205;p46"/>
              <p:cNvSpPr/>
              <p:nvPr/>
            </p:nvSpPr>
            <p:spPr>
              <a:xfrm>
                <a:off x="1744815" y="3729480"/>
                <a:ext cx="104364" cy="685302"/>
              </a:xfrm>
              <a:custGeom>
                <a:rect b="b" l="l" r="r" t="t"/>
                <a:pathLst>
                  <a:path extrusionOk="0" h="926084" w="141033">
                    <a:moveTo>
                      <a:pt x="0" y="0"/>
                    </a:moveTo>
                    <a:lnTo>
                      <a:pt x="141034" y="0"/>
                    </a:lnTo>
                    <a:lnTo>
                      <a:pt x="141034" y="926084"/>
                    </a:lnTo>
                    <a:lnTo>
                      <a:pt x="0" y="926084"/>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06" name="Google Shape;2206;p46"/>
              <p:cNvSpPr/>
              <p:nvPr/>
            </p:nvSpPr>
            <p:spPr>
              <a:xfrm>
                <a:off x="2049409" y="4269457"/>
                <a:ext cx="104364" cy="98114"/>
              </a:xfrm>
              <a:custGeom>
                <a:rect b="b" l="l" r="r" t="t"/>
                <a:pathLst>
                  <a:path extrusionOk="0" h="132587" w="141033">
                    <a:moveTo>
                      <a:pt x="0" y="0"/>
                    </a:moveTo>
                    <a:lnTo>
                      <a:pt x="141034" y="0"/>
                    </a:lnTo>
                    <a:lnTo>
                      <a:pt x="141034"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207" name="Google Shape;2207;p46"/>
          <p:cNvGrpSpPr/>
          <p:nvPr/>
        </p:nvGrpSpPr>
        <p:grpSpPr>
          <a:xfrm>
            <a:off x="408341" y="3771938"/>
            <a:ext cx="1182786" cy="1207504"/>
            <a:chOff x="151447" y="3590017"/>
            <a:chExt cx="946911" cy="966699"/>
          </a:xfrm>
        </p:grpSpPr>
        <p:grpSp>
          <p:nvGrpSpPr>
            <p:cNvPr id="2208" name="Google Shape;2208;p46"/>
            <p:cNvGrpSpPr/>
            <p:nvPr/>
          </p:nvGrpSpPr>
          <p:grpSpPr>
            <a:xfrm>
              <a:off x="151447" y="3590017"/>
              <a:ext cx="946911" cy="966699"/>
              <a:chOff x="373316" y="340487"/>
              <a:chExt cx="1276160" cy="1302829"/>
            </a:xfrm>
          </p:grpSpPr>
          <p:sp>
            <p:nvSpPr>
              <p:cNvPr id="2209" name="Google Shape;2209;p46"/>
              <p:cNvSpPr/>
              <p:nvPr/>
            </p:nvSpPr>
            <p:spPr>
              <a:xfrm>
                <a:off x="373316" y="340487"/>
                <a:ext cx="1269809" cy="1296479"/>
              </a:xfrm>
              <a:custGeom>
                <a:rect b="b" l="l" r="r" t="t"/>
                <a:pathLst>
                  <a:path extrusionOk="0" h="1296479" w="1269809">
                    <a:moveTo>
                      <a:pt x="0" y="0"/>
                    </a:moveTo>
                    <a:lnTo>
                      <a:pt x="1269810" y="0"/>
                    </a:lnTo>
                    <a:lnTo>
                      <a:pt x="1269810" y="1296480"/>
                    </a:lnTo>
                    <a:lnTo>
                      <a:pt x="0" y="1296480"/>
                    </a:lnTo>
                    <a:close/>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0" name="Google Shape;2210;p46"/>
              <p:cNvSpPr/>
              <p:nvPr/>
            </p:nvSpPr>
            <p:spPr>
              <a:xfrm>
                <a:off x="1643126"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1" name="Google Shape;2211;p46"/>
              <p:cNvSpPr/>
              <p:nvPr/>
            </p:nvSpPr>
            <p:spPr>
              <a:xfrm>
                <a:off x="55791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2" name="Google Shape;2212;p46"/>
              <p:cNvSpPr/>
              <p:nvPr/>
            </p:nvSpPr>
            <p:spPr>
              <a:xfrm>
                <a:off x="74250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3" name="Google Shape;2213;p46"/>
              <p:cNvSpPr/>
              <p:nvPr/>
            </p:nvSpPr>
            <p:spPr>
              <a:xfrm>
                <a:off x="92710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4" name="Google Shape;2214;p46"/>
              <p:cNvSpPr/>
              <p:nvPr/>
            </p:nvSpPr>
            <p:spPr>
              <a:xfrm>
                <a:off x="1111631"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5" name="Google Shape;2215;p46"/>
              <p:cNvSpPr/>
              <p:nvPr/>
            </p:nvSpPr>
            <p:spPr>
              <a:xfrm>
                <a:off x="1296225"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6" name="Google Shape;2216;p46"/>
              <p:cNvSpPr/>
              <p:nvPr/>
            </p:nvSpPr>
            <p:spPr>
              <a:xfrm>
                <a:off x="1480820" y="340487"/>
                <a:ext cx="6350" cy="1296479"/>
              </a:xfrm>
              <a:custGeom>
                <a:rect b="b" l="l" r="r" t="t"/>
                <a:pathLst>
                  <a:path extrusionOk="0" h="1296479" w="6350">
                    <a:moveTo>
                      <a:pt x="0" y="0"/>
                    </a:moveTo>
                    <a:lnTo>
                      <a:pt x="0" y="129648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7" name="Google Shape;2217;p46"/>
              <p:cNvSpPr/>
              <p:nvPr/>
            </p:nvSpPr>
            <p:spPr>
              <a:xfrm>
                <a:off x="373316" y="525653"/>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8" name="Google Shape;2218;p46"/>
              <p:cNvSpPr/>
              <p:nvPr/>
            </p:nvSpPr>
            <p:spPr>
              <a:xfrm>
                <a:off x="373316" y="34048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9" name="Google Shape;2219;p46"/>
              <p:cNvSpPr/>
              <p:nvPr/>
            </p:nvSpPr>
            <p:spPr>
              <a:xfrm>
                <a:off x="373316" y="145173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0" name="Google Shape;2220;p46"/>
              <p:cNvSpPr/>
              <p:nvPr/>
            </p:nvSpPr>
            <p:spPr>
              <a:xfrm>
                <a:off x="373316" y="1636966"/>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1" name="Google Shape;2221;p46"/>
              <p:cNvSpPr/>
              <p:nvPr/>
            </p:nvSpPr>
            <p:spPr>
              <a:xfrm>
                <a:off x="373316" y="1266507"/>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2" name="Google Shape;2222;p46"/>
              <p:cNvSpPr/>
              <p:nvPr/>
            </p:nvSpPr>
            <p:spPr>
              <a:xfrm>
                <a:off x="373316" y="1081278"/>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3" name="Google Shape;2223;p46"/>
              <p:cNvSpPr/>
              <p:nvPr/>
            </p:nvSpPr>
            <p:spPr>
              <a:xfrm>
                <a:off x="373316" y="89611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4" name="Google Shape;2224;p46"/>
              <p:cNvSpPr/>
              <p:nvPr/>
            </p:nvSpPr>
            <p:spPr>
              <a:xfrm>
                <a:off x="373316" y="710882"/>
                <a:ext cx="1269809" cy="6350"/>
              </a:xfrm>
              <a:custGeom>
                <a:rect b="b" l="l" r="r" t="t"/>
                <a:pathLst>
                  <a:path extrusionOk="0" h="6350" w="1269809">
                    <a:moveTo>
                      <a:pt x="0" y="0"/>
                    </a:moveTo>
                    <a:lnTo>
                      <a:pt x="1269810" y="0"/>
                    </a:lnTo>
                  </a:path>
                </a:pathLst>
              </a:cu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225" name="Google Shape;2225;p46"/>
            <p:cNvGrpSpPr/>
            <p:nvPr/>
          </p:nvGrpSpPr>
          <p:grpSpPr>
            <a:xfrm>
              <a:off x="288463" y="3729601"/>
              <a:ext cx="685212" cy="687570"/>
              <a:chOff x="288463" y="3729601"/>
              <a:chExt cx="685212" cy="687570"/>
            </a:xfrm>
          </p:grpSpPr>
          <p:sp>
            <p:nvSpPr>
              <p:cNvPr id="2226" name="Google Shape;2226;p46"/>
              <p:cNvSpPr/>
              <p:nvPr/>
            </p:nvSpPr>
            <p:spPr>
              <a:xfrm>
                <a:off x="288463" y="3729601"/>
                <a:ext cx="685212" cy="687570"/>
              </a:xfrm>
              <a:custGeom>
                <a:rect b="b" l="l" r="r" t="t"/>
                <a:pathLst>
                  <a:path extrusionOk="0" h="926020" w="922845">
                    <a:moveTo>
                      <a:pt x="204724" y="925894"/>
                    </a:moveTo>
                    <a:lnTo>
                      <a:pt x="204724" y="833438"/>
                    </a:lnTo>
                    <a:lnTo>
                      <a:pt x="102362" y="833438"/>
                    </a:lnTo>
                    <a:lnTo>
                      <a:pt x="102362" y="740982"/>
                    </a:lnTo>
                    <a:lnTo>
                      <a:pt x="0" y="740982"/>
                    </a:lnTo>
                    <a:lnTo>
                      <a:pt x="0" y="555371"/>
                    </a:lnTo>
                    <a:lnTo>
                      <a:pt x="102362" y="555371"/>
                    </a:lnTo>
                    <a:lnTo>
                      <a:pt x="102362" y="462915"/>
                    </a:lnTo>
                    <a:lnTo>
                      <a:pt x="307150" y="462915"/>
                    </a:lnTo>
                    <a:lnTo>
                      <a:pt x="307150" y="370459"/>
                    </a:lnTo>
                    <a:lnTo>
                      <a:pt x="718122" y="370459"/>
                    </a:lnTo>
                    <a:lnTo>
                      <a:pt x="718122" y="277368"/>
                    </a:lnTo>
                    <a:lnTo>
                      <a:pt x="615061" y="277368"/>
                    </a:lnTo>
                    <a:lnTo>
                      <a:pt x="615061" y="184912"/>
                    </a:lnTo>
                    <a:lnTo>
                      <a:pt x="307213" y="184912"/>
                    </a:lnTo>
                    <a:lnTo>
                      <a:pt x="307213" y="277368"/>
                    </a:lnTo>
                    <a:lnTo>
                      <a:pt x="63" y="277368"/>
                    </a:lnTo>
                    <a:lnTo>
                      <a:pt x="63" y="184912"/>
                    </a:lnTo>
                    <a:lnTo>
                      <a:pt x="102425" y="184912"/>
                    </a:lnTo>
                    <a:lnTo>
                      <a:pt x="102425" y="92456"/>
                    </a:lnTo>
                    <a:lnTo>
                      <a:pt x="204788" y="92456"/>
                    </a:lnTo>
                    <a:lnTo>
                      <a:pt x="204788" y="0"/>
                    </a:lnTo>
                    <a:lnTo>
                      <a:pt x="718122" y="0"/>
                    </a:lnTo>
                    <a:lnTo>
                      <a:pt x="718122" y="92456"/>
                    </a:lnTo>
                    <a:lnTo>
                      <a:pt x="820484" y="92456"/>
                    </a:lnTo>
                    <a:lnTo>
                      <a:pt x="820484" y="184912"/>
                    </a:lnTo>
                    <a:lnTo>
                      <a:pt x="922845" y="184912"/>
                    </a:lnTo>
                    <a:lnTo>
                      <a:pt x="922845" y="926021"/>
                    </a:lnTo>
                    <a:lnTo>
                      <a:pt x="718058" y="926021"/>
                    </a:lnTo>
                    <a:lnTo>
                      <a:pt x="718058" y="833565"/>
                    </a:lnTo>
                    <a:lnTo>
                      <a:pt x="614998" y="833565"/>
                    </a:lnTo>
                    <a:lnTo>
                      <a:pt x="614998" y="926021"/>
                    </a:lnTo>
                    <a:lnTo>
                      <a:pt x="204724" y="926021"/>
                    </a:lnTo>
                    <a:close/>
                    <a:moveTo>
                      <a:pt x="614998" y="740918"/>
                    </a:moveTo>
                    <a:lnTo>
                      <a:pt x="614998" y="648462"/>
                    </a:lnTo>
                    <a:lnTo>
                      <a:pt x="718058" y="648462"/>
                    </a:lnTo>
                    <a:lnTo>
                      <a:pt x="718058" y="462852"/>
                    </a:lnTo>
                    <a:lnTo>
                      <a:pt x="614998" y="462852"/>
                    </a:lnTo>
                    <a:lnTo>
                      <a:pt x="614998" y="555308"/>
                    </a:lnTo>
                    <a:lnTo>
                      <a:pt x="255968" y="555308"/>
                    </a:lnTo>
                    <a:lnTo>
                      <a:pt x="255968" y="740918"/>
                    </a:lnTo>
                    <a:lnTo>
                      <a:pt x="614998" y="74091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sp>
            <p:nvSpPr>
              <p:cNvPr id="2227" name="Google Shape;2227;p46"/>
              <p:cNvSpPr/>
              <p:nvPr/>
            </p:nvSpPr>
            <p:spPr>
              <a:xfrm>
                <a:off x="425385" y="4318234"/>
                <a:ext cx="250690" cy="98446"/>
              </a:xfrm>
              <a:custGeom>
                <a:rect b="b" l="l" r="r" t="t"/>
                <a:pathLst>
                  <a:path extrusionOk="0" h="132587" w="337629">
                    <a:moveTo>
                      <a:pt x="0" y="0"/>
                    </a:moveTo>
                    <a:lnTo>
                      <a:pt x="337630" y="0"/>
                    </a:lnTo>
                    <a:lnTo>
                      <a:pt x="337630"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8" name="Google Shape;2228;p46"/>
              <p:cNvSpPr/>
              <p:nvPr/>
            </p:nvSpPr>
            <p:spPr>
              <a:xfrm>
                <a:off x="722694" y="4043401"/>
                <a:ext cx="250690" cy="98446"/>
              </a:xfrm>
              <a:custGeom>
                <a:rect b="b" l="l" r="r" t="t"/>
                <a:pathLst>
                  <a:path extrusionOk="0" h="132587" w="337629">
                    <a:moveTo>
                      <a:pt x="0" y="0"/>
                    </a:moveTo>
                    <a:lnTo>
                      <a:pt x="337629" y="0"/>
                    </a:lnTo>
                    <a:lnTo>
                      <a:pt x="337629" y="132588"/>
                    </a:lnTo>
                    <a:lnTo>
                      <a:pt x="0" y="132588"/>
                    </a:lnTo>
                    <a:close/>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grpSp>
        <p:nvGrpSpPr>
          <p:cNvPr id="2229" name="Google Shape;2229;p46"/>
          <p:cNvGrpSpPr/>
          <p:nvPr/>
        </p:nvGrpSpPr>
        <p:grpSpPr>
          <a:xfrm>
            <a:off x="5595261" y="3592394"/>
            <a:ext cx="3255228" cy="1400653"/>
            <a:chOff x="2267909" y="2831175"/>
            <a:chExt cx="4608193" cy="1982804"/>
          </a:xfrm>
        </p:grpSpPr>
        <p:grpSp>
          <p:nvGrpSpPr>
            <p:cNvPr id="2230" name="Google Shape;2230;p46"/>
            <p:cNvGrpSpPr/>
            <p:nvPr/>
          </p:nvGrpSpPr>
          <p:grpSpPr>
            <a:xfrm>
              <a:off x="2267909" y="3080044"/>
              <a:ext cx="4608193" cy="1733935"/>
              <a:chOff x="5485193" y="340487"/>
              <a:chExt cx="3462464" cy="1302829"/>
            </a:xfrm>
          </p:grpSpPr>
          <p:sp>
            <p:nvSpPr>
              <p:cNvPr id="2231" name="Google Shape;2231;p46"/>
              <p:cNvSpPr/>
              <p:nvPr/>
            </p:nvSpPr>
            <p:spPr>
              <a:xfrm>
                <a:off x="5485193" y="340487"/>
                <a:ext cx="3462464" cy="1296479"/>
              </a:xfrm>
              <a:custGeom>
                <a:rect b="b" l="l" r="r" t="t"/>
                <a:pathLst>
                  <a:path extrusionOk="0" h="1296479" w="3462464">
                    <a:moveTo>
                      <a:pt x="0" y="0"/>
                    </a:moveTo>
                    <a:lnTo>
                      <a:pt x="3462464" y="0"/>
                    </a:lnTo>
                    <a:lnTo>
                      <a:pt x="3462464" y="1296480"/>
                    </a:lnTo>
                    <a:lnTo>
                      <a:pt x="0" y="1296480"/>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2" name="Google Shape;2232;p46"/>
              <p:cNvSpPr/>
              <p:nvPr/>
            </p:nvSpPr>
            <p:spPr>
              <a:xfrm>
                <a:off x="784021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3" name="Google Shape;2233;p46"/>
              <p:cNvSpPr/>
              <p:nvPr/>
            </p:nvSpPr>
            <p:spPr>
              <a:xfrm>
                <a:off x="802481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4" name="Google Shape;2234;p46"/>
              <p:cNvSpPr/>
              <p:nvPr/>
            </p:nvSpPr>
            <p:spPr>
              <a:xfrm>
                <a:off x="820934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5" name="Google Shape;2235;p46"/>
              <p:cNvSpPr/>
              <p:nvPr/>
            </p:nvSpPr>
            <p:spPr>
              <a:xfrm>
                <a:off x="839393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6" name="Google Shape;2236;p46"/>
              <p:cNvSpPr/>
              <p:nvPr/>
            </p:nvSpPr>
            <p:spPr>
              <a:xfrm>
                <a:off x="857853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7" name="Google Shape;2237;p46"/>
              <p:cNvSpPr/>
              <p:nvPr/>
            </p:nvSpPr>
            <p:spPr>
              <a:xfrm>
                <a:off x="876306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8" name="Google Shape;2238;p46"/>
              <p:cNvSpPr/>
              <p:nvPr/>
            </p:nvSpPr>
            <p:spPr>
              <a:xfrm>
                <a:off x="675500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9" name="Google Shape;2239;p46"/>
              <p:cNvSpPr/>
              <p:nvPr/>
            </p:nvSpPr>
            <p:spPr>
              <a:xfrm>
                <a:off x="69395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0" name="Google Shape;2240;p46"/>
              <p:cNvSpPr/>
              <p:nvPr/>
            </p:nvSpPr>
            <p:spPr>
              <a:xfrm>
                <a:off x="712412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1" name="Google Shape;2241;p46"/>
              <p:cNvSpPr/>
              <p:nvPr/>
            </p:nvSpPr>
            <p:spPr>
              <a:xfrm>
                <a:off x="730872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2" name="Google Shape;2242;p46"/>
              <p:cNvSpPr/>
              <p:nvPr/>
            </p:nvSpPr>
            <p:spPr>
              <a:xfrm>
                <a:off x="749331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3" name="Google Shape;2243;p46"/>
              <p:cNvSpPr/>
              <p:nvPr/>
            </p:nvSpPr>
            <p:spPr>
              <a:xfrm>
                <a:off x="7677911"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4" name="Google Shape;2244;p46"/>
              <p:cNvSpPr/>
              <p:nvPr/>
            </p:nvSpPr>
            <p:spPr>
              <a:xfrm>
                <a:off x="566978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5" name="Google Shape;2245;p46"/>
              <p:cNvSpPr/>
              <p:nvPr/>
            </p:nvSpPr>
            <p:spPr>
              <a:xfrm>
                <a:off x="585438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6" name="Google Shape;2246;p46"/>
              <p:cNvSpPr/>
              <p:nvPr/>
            </p:nvSpPr>
            <p:spPr>
              <a:xfrm>
                <a:off x="603897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7" name="Google Shape;2247;p46"/>
              <p:cNvSpPr/>
              <p:nvPr/>
            </p:nvSpPr>
            <p:spPr>
              <a:xfrm>
                <a:off x="622350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8" name="Google Shape;2248;p46"/>
              <p:cNvSpPr/>
              <p:nvPr/>
            </p:nvSpPr>
            <p:spPr>
              <a:xfrm>
                <a:off x="640810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9" name="Google Shape;2249;p46"/>
              <p:cNvSpPr/>
              <p:nvPr/>
            </p:nvSpPr>
            <p:spPr>
              <a:xfrm>
                <a:off x="65926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0" name="Google Shape;2250;p46"/>
              <p:cNvSpPr/>
              <p:nvPr/>
            </p:nvSpPr>
            <p:spPr>
              <a:xfrm>
                <a:off x="5485193" y="525653"/>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1" name="Google Shape;2251;p46"/>
              <p:cNvSpPr/>
              <p:nvPr/>
            </p:nvSpPr>
            <p:spPr>
              <a:xfrm>
                <a:off x="5485193" y="145173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2" name="Google Shape;2252;p46"/>
              <p:cNvSpPr/>
              <p:nvPr/>
            </p:nvSpPr>
            <p:spPr>
              <a:xfrm>
                <a:off x="5485193" y="1636966"/>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3" name="Google Shape;2253;p46"/>
              <p:cNvSpPr/>
              <p:nvPr/>
            </p:nvSpPr>
            <p:spPr>
              <a:xfrm>
                <a:off x="5485193" y="126650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4" name="Google Shape;2254;p46"/>
              <p:cNvSpPr/>
              <p:nvPr/>
            </p:nvSpPr>
            <p:spPr>
              <a:xfrm>
                <a:off x="5485193" y="1081278"/>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5" name="Google Shape;2255;p46"/>
              <p:cNvSpPr/>
              <p:nvPr/>
            </p:nvSpPr>
            <p:spPr>
              <a:xfrm>
                <a:off x="5485193" y="89611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6" name="Google Shape;2256;p46"/>
              <p:cNvSpPr/>
              <p:nvPr/>
            </p:nvSpPr>
            <p:spPr>
              <a:xfrm>
                <a:off x="5485193" y="71088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257" name="Google Shape;2257;p46"/>
            <p:cNvSpPr/>
            <p:nvPr/>
          </p:nvSpPr>
          <p:spPr>
            <a:xfrm>
              <a:off x="2764500" y="3326025"/>
              <a:ext cx="1195167" cy="737592"/>
            </a:xfrm>
            <a:custGeom>
              <a:rect b="b" l="l" r="r" t="t"/>
              <a:pathLst>
                <a:path extrusionOk="0" h="555625" w="922909">
                  <a:moveTo>
                    <a:pt x="0" y="0"/>
                  </a:moveTo>
                  <a:lnTo>
                    <a:pt x="922909" y="0"/>
                  </a:lnTo>
                  <a:lnTo>
                    <a:pt x="922909" y="555625"/>
                  </a:lnTo>
                  <a:lnTo>
                    <a:pt x="0" y="555625"/>
                  </a:ln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8" name="Google Shape;2258;p46"/>
            <p:cNvSpPr/>
            <p:nvPr/>
          </p:nvSpPr>
          <p:spPr>
            <a:xfrm>
              <a:off x="5406200" y="2831175"/>
              <a:ext cx="974139" cy="985252"/>
            </a:xfrm>
            <a:custGeom>
              <a:rect b="b" l="l" r="r" t="t"/>
              <a:pathLst>
                <a:path extrusionOk="0" h="740791" w="740790">
                  <a:moveTo>
                    <a:pt x="740791" y="370395"/>
                  </a:moveTo>
                  <a:cubicBezTo>
                    <a:pt x="740791" y="574959"/>
                    <a:pt x="574959" y="740791"/>
                    <a:pt x="370396" y="740791"/>
                  </a:cubicBezTo>
                  <a:cubicBezTo>
                    <a:pt x="165832" y="740791"/>
                    <a:pt x="0" y="574959"/>
                    <a:pt x="0" y="370395"/>
                  </a:cubicBezTo>
                  <a:cubicBezTo>
                    <a:pt x="0" y="165832"/>
                    <a:pt x="165832" y="0"/>
                    <a:pt x="370396" y="0"/>
                  </a:cubicBezTo>
                  <a:cubicBezTo>
                    <a:pt x="574959" y="0"/>
                    <a:pt x="740791" y="165832"/>
                    <a:pt x="740791" y="370395"/>
                  </a:cubicBezTo>
                  <a:close/>
                </a:path>
              </a:pathLst>
            </a:cu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9" name="Google Shape;2259;p46"/>
            <p:cNvSpPr/>
            <p:nvPr/>
          </p:nvSpPr>
          <p:spPr>
            <a:xfrm>
              <a:off x="4203775" y="3816425"/>
              <a:ext cx="736446" cy="738062"/>
            </a:xfrm>
            <a:custGeom>
              <a:rect b="b" l="l" r="r" t="t"/>
              <a:pathLst>
                <a:path extrusionOk="0" h="581151" w="553719">
                  <a:moveTo>
                    <a:pt x="553720" y="581152"/>
                  </a:moveTo>
                  <a:lnTo>
                    <a:pt x="0" y="581152"/>
                  </a:lnTo>
                  <a:lnTo>
                    <a:pt x="0" y="0"/>
                  </a:lnTo>
                  <a:lnTo>
                    <a:pt x="553720" y="581152"/>
                  </a:lnTo>
                  <a:close/>
                </a:path>
              </a:pathLst>
            </a:cu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grpSp>
        <p:nvGrpSpPr>
          <p:cNvPr id="2260" name="Google Shape;2260;p46"/>
          <p:cNvGrpSpPr/>
          <p:nvPr/>
        </p:nvGrpSpPr>
        <p:grpSpPr>
          <a:xfrm>
            <a:off x="4223410" y="2582328"/>
            <a:ext cx="1864298" cy="842496"/>
            <a:chOff x="4223410" y="2582328"/>
            <a:chExt cx="1864298" cy="842496"/>
          </a:xfrm>
        </p:grpSpPr>
        <p:grpSp>
          <p:nvGrpSpPr>
            <p:cNvPr id="2261" name="Google Shape;2261;p46"/>
            <p:cNvGrpSpPr/>
            <p:nvPr/>
          </p:nvGrpSpPr>
          <p:grpSpPr>
            <a:xfrm>
              <a:off x="4223410" y="2582328"/>
              <a:ext cx="1864298" cy="842496"/>
              <a:chOff x="5351018" y="4955476"/>
              <a:chExt cx="3054223" cy="1380236"/>
            </a:xfrm>
          </p:grpSpPr>
          <p:sp>
            <p:nvSpPr>
              <p:cNvPr id="2262" name="Google Shape;2262;p46"/>
              <p:cNvSpPr/>
              <p:nvPr/>
            </p:nvSpPr>
            <p:spPr>
              <a:xfrm>
                <a:off x="5411978" y="5018976"/>
                <a:ext cx="2932239" cy="1253236"/>
              </a:xfrm>
              <a:custGeom>
                <a:rect b="b" l="l" r="r" t="t"/>
                <a:pathLst>
                  <a:path extrusionOk="0" h="1253236" w="2932239">
                    <a:moveTo>
                      <a:pt x="0" y="0"/>
                    </a:moveTo>
                    <a:lnTo>
                      <a:pt x="2932240" y="0"/>
                    </a:lnTo>
                    <a:lnTo>
                      <a:pt x="2932240" y="1253236"/>
                    </a:lnTo>
                    <a:lnTo>
                      <a:pt x="0" y="1253236"/>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3" name="Google Shape;2263;p46"/>
              <p:cNvSpPr/>
              <p:nvPr/>
            </p:nvSpPr>
            <p:spPr>
              <a:xfrm>
                <a:off x="5351018" y="4955476"/>
                <a:ext cx="121920" cy="127000"/>
              </a:xfrm>
              <a:custGeom>
                <a:rect b="b" l="l" r="r" t="t"/>
                <a:pathLst>
                  <a:path extrusionOk="0" h="127000" w="121920">
                    <a:moveTo>
                      <a:pt x="0" y="0"/>
                    </a:moveTo>
                    <a:lnTo>
                      <a:pt x="121920" y="0"/>
                    </a:lnTo>
                    <a:lnTo>
                      <a:pt x="121920" y="127000"/>
                    </a:lnTo>
                    <a:lnTo>
                      <a:pt x="0" y="127000"/>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4" name="Google Shape;2264;p46"/>
              <p:cNvSpPr/>
              <p:nvPr/>
            </p:nvSpPr>
            <p:spPr>
              <a:xfrm>
                <a:off x="5351018" y="6208712"/>
                <a:ext cx="121920" cy="127000"/>
              </a:xfrm>
              <a:custGeom>
                <a:rect b="b" l="l" r="r" t="t"/>
                <a:pathLst>
                  <a:path extrusionOk="0" h="127000" w="121920">
                    <a:moveTo>
                      <a:pt x="0" y="0"/>
                    </a:moveTo>
                    <a:lnTo>
                      <a:pt x="121920" y="0"/>
                    </a:lnTo>
                    <a:lnTo>
                      <a:pt x="121920" y="127000"/>
                    </a:lnTo>
                    <a:lnTo>
                      <a:pt x="0" y="127000"/>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5" name="Google Shape;2265;p46"/>
              <p:cNvSpPr/>
              <p:nvPr/>
            </p:nvSpPr>
            <p:spPr>
              <a:xfrm>
                <a:off x="8283321" y="4955476"/>
                <a:ext cx="121920" cy="127000"/>
              </a:xfrm>
              <a:custGeom>
                <a:rect b="b" l="l" r="r" t="t"/>
                <a:pathLst>
                  <a:path extrusionOk="0" h="127000" w="121920">
                    <a:moveTo>
                      <a:pt x="0" y="0"/>
                    </a:moveTo>
                    <a:lnTo>
                      <a:pt x="121919" y="0"/>
                    </a:lnTo>
                    <a:lnTo>
                      <a:pt x="121919" y="127000"/>
                    </a:lnTo>
                    <a:lnTo>
                      <a:pt x="0" y="127000"/>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6" name="Google Shape;2266;p46"/>
              <p:cNvSpPr/>
              <p:nvPr/>
            </p:nvSpPr>
            <p:spPr>
              <a:xfrm>
                <a:off x="8283321" y="6208712"/>
                <a:ext cx="121920" cy="127000"/>
              </a:xfrm>
              <a:custGeom>
                <a:rect b="b" l="l" r="r" t="t"/>
                <a:pathLst>
                  <a:path extrusionOk="0" h="127000" w="121920">
                    <a:moveTo>
                      <a:pt x="0" y="0"/>
                    </a:moveTo>
                    <a:lnTo>
                      <a:pt x="121919" y="0"/>
                    </a:lnTo>
                    <a:lnTo>
                      <a:pt x="121919" y="127000"/>
                    </a:lnTo>
                    <a:lnTo>
                      <a:pt x="0" y="127000"/>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267" name="Google Shape;2267;p46"/>
            <p:cNvSpPr/>
            <p:nvPr/>
          </p:nvSpPr>
          <p:spPr>
            <a:xfrm rot="-2281363">
              <a:off x="5711827" y="2862243"/>
              <a:ext cx="130156" cy="137606"/>
            </a:xfrm>
            <a:custGeom>
              <a:rect b="b" l="l" r="r" t="t"/>
              <a:pathLst>
                <a:path extrusionOk="0" h="5504" w="5206">
                  <a:moveTo>
                    <a:pt x="2726" y="0"/>
                  </a:moveTo>
                  <a:lnTo>
                    <a:pt x="0" y="5493"/>
                  </a:lnTo>
                  <a:lnTo>
                    <a:pt x="2591" y="4653"/>
                  </a:lnTo>
                  <a:lnTo>
                    <a:pt x="5206" y="5504"/>
                  </a:lnTo>
                  <a:close/>
                </a:path>
              </a:pathLst>
            </a:custGeom>
            <a:solidFill>
              <a:schemeClr val="lt2"/>
            </a:solidFill>
            <a:ln cap="flat" cmpd="sng" w="9525">
              <a:solidFill>
                <a:schemeClr val="accent4"/>
              </a:solidFill>
              <a:prstDash val="solid"/>
              <a:round/>
              <a:headEnd len="med" w="med" type="none"/>
              <a:tailEnd len="med" w="med" type="none"/>
            </a:ln>
          </p:spPr>
        </p:sp>
      </p:grpSp>
      <p:grpSp>
        <p:nvGrpSpPr>
          <p:cNvPr id="2268" name="Google Shape;2268;p46"/>
          <p:cNvGrpSpPr/>
          <p:nvPr/>
        </p:nvGrpSpPr>
        <p:grpSpPr>
          <a:xfrm>
            <a:off x="6693789" y="348418"/>
            <a:ext cx="2126684" cy="1475227"/>
            <a:chOff x="-1501353" y="1025810"/>
            <a:chExt cx="1717700" cy="1191525"/>
          </a:xfrm>
        </p:grpSpPr>
        <p:sp>
          <p:nvSpPr>
            <p:cNvPr id="2269" name="Google Shape;2269;p46"/>
            <p:cNvSpPr/>
            <p:nvPr/>
          </p:nvSpPr>
          <p:spPr>
            <a:xfrm>
              <a:off x="-1501353" y="1890733"/>
              <a:ext cx="1717700" cy="326602"/>
            </a:xfrm>
            <a:custGeom>
              <a:rect b="b" l="l" r="r" t="t"/>
              <a:pathLst>
                <a:path extrusionOk="0" h="326602" w="1717700">
                  <a:moveTo>
                    <a:pt x="0" y="0"/>
                  </a:moveTo>
                  <a:lnTo>
                    <a:pt x="1285361" y="0"/>
                  </a:lnTo>
                  <a:lnTo>
                    <a:pt x="1717700" y="326603"/>
                  </a:lnTo>
                  <a:lnTo>
                    <a:pt x="432340" y="326603"/>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0" name="Google Shape;2270;p46"/>
            <p:cNvSpPr/>
            <p:nvPr/>
          </p:nvSpPr>
          <p:spPr>
            <a:xfrm>
              <a:off x="-1501353" y="1674482"/>
              <a:ext cx="1717700" cy="326643"/>
            </a:xfrm>
            <a:custGeom>
              <a:rect b="b" l="l" r="r" t="t"/>
              <a:pathLst>
                <a:path extrusionOk="0" h="326643" w="1717700">
                  <a:moveTo>
                    <a:pt x="0" y="0"/>
                  </a:moveTo>
                  <a:lnTo>
                    <a:pt x="1285361" y="0"/>
                  </a:lnTo>
                  <a:lnTo>
                    <a:pt x="1717700" y="326643"/>
                  </a:lnTo>
                  <a:lnTo>
                    <a:pt x="432340" y="326643"/>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1" name="Google Shape;2271;p46"/>
            <p:cNvSpPr/>
            <p:nvPr/>
          </p:nvSpPr>
          <p:spPr>
            <a:xfrm>
              <a:off x="-1501353" y="1458272"/>
              <a:ext cx="1717700" cy="326602"/>
            </a:xfrm>
            <a:custGeom>
              <a:rect b="b" l="l" r="r" t="t"/>
              <a:pathLst>
                <a:path extrusionOk="0" h="326602" w="1717700">
                  <a:moveTo>
                    <a:pt x="0" y="0"/>
                  </a:moveTo>
                  <a:lnTo>
                    <a:pt x="1285361" y="0"/>
                  </a:lnTo>
                  <a:lnTo>
                    <a:pt x="1717700" y="326603"/>
                  </a:lnTo>
                  <a:lnTo>
                    <a:pt x="432340" y="326603"/>
                  </a:lnTo>
                  <a:lnTo>
                    <a:pt x="0" y="0"/>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2" name="Google Shape;2272;p46"/>
            <p:cNvSpPr/>
            <p:nvPr/>
          </p:nvSpPr>
          <p:spPr>
            <a:xfrm>
              <a:off x="-1501353" y="1242021"/>
              <a:ext cx="1717700" cy="326643"/>
            </a:xfrm>
            <a:custGeom>
              <a:rect b="b" l="l" r="r" t="t"/>
              <a:pathLst>
                <a:path extrusionOk="0" h="326643" w="1717700">
                  <a:moveTo>
                    <a:pt x="0" y="0"/>
                  </a:moveTo>
                  <a:lnTo>
                    <a:pt x="1285361" y="0"/>
                  </a:lnTo>
                  <a:lnTo>
                    <a:pt x="1717700" y="326643"/>
                  </a:lnTo>
                  <a:lnTo>
                    <a:pt x="432340" y="326643"/>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3" name="Google Shape;2273;p46"/>
            <p:cNvSpPr/>
            <p:nvPr/>
          </p:nvSpPr>
          <p:spPr>
            <a:xfrm>
              <a:off x="-1501353" y="1025810"/>
              <a:ext cx="1717700" cy="326602"/>
            </a:xfrm>
            <a:custGeom>
              <a:rect b="b" l="l" r="r" t="t"/>
              <a:pathLst>
                <a:path extrusionOk="0" h="326602" w="1717700">
                  <a:moveTo>
                    <a:pt x="0" y="0"/>
                  </a:moveTo>
                  <a:lnTo>
                    <a:pt x="1285361" y="0"/>
                  </a:lnTo>
                  <a:lnTo>
                    <a:pt x="1717700" y="326603"/>
                  </a:lnTo>
                  <a:lnTo>
                    <a:pt x="432340" y="326603"/>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3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DATE</a:t>
            </a:r>
            <a:endParaRPr/>
          </a:p>
          <a:p>
            <a:pPr indent="0" lvl="0" marL="0" rtl="0" algn="r">
              <a:spcBef>
                <a:spcPts val="0"/>
              </a:spcBef>
              <a:spcAft>
                <a:spcPts val="0"/>
              </a:spcAft>
              <a:buNone/>
            </a:pPr>
            <a:r>
              <a:t/>
            </a:r>
            <a:endParaRPr/>
          </a:p>
        </p:txBody>
      </p:sp>
      <p:sp>
        <p:nvSpPr>
          <p:cNvPr id="1904" name="Google Shape;1904;p34"/>
          <p:cNvSpPr txBox="1"/>
          <p:nvPr>
            <p:ph idx="3" type="body"/>
          </p:nvPr>
        </p:nvSpPr>
        <p:spPr>
          <a:xfrm>
            <a:off x="167325" y="-39600"/>
            <a:ext cx="1169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Name </a:t>
            </a:r>
            <a:endParaRPr/>
          </a:p>
          <a:p>
            <a:pPr indent="0" lvl="0" marL="0" rtl="0" algn="l">
              <a:spcBef>
                <a:spcPts val="0"/>
              </a:spcBef>
              <a:spcAft>
                <a:spcPts val="0"/>
              </a:spcAft>
              <a:buNone/>
            </a:pPr>
            <a:r>
              <a:t/>
            </a:r>
            <a:endParaRPr/>
          </a:p>
        </p:txBody>
      </p:sp>
      <p:sp>
        <p:nvSpPr>
          <p:cNvPr id="1905" name="Google Shape;1905;p34"/>
          <p:cNvSpPr txBox="1"/>
          <p:nvPr>
            <p:ph idx="4" type="body"/>
          </p:nvPr>
        </p:nvSpPr>
        <p:spPr>
          <a:xfrm>
            <a:off x="940775" y="-39600"/>
            <a:ext cx="38103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Department    Course Number    Section    Time    Location</a:t>
            </a:r>
            <a:endParaRPr/>
          </a:p>
          <a:p>
            <a:pPr indent="0" lvl="0" marL="0" rtl="0" algn="l">
              <a:spcBef>
                <a:spcPts val="0"/>
              </a:spcBef>
              <a:spcAft>
                <a:spcPts val="0"/>
              </a:spcAft>
              <a:buNone/>
            </a:pPr>
            <a:r>
              <a:t/>
            </a:r>
            <a:endParaRPr/>
          </a:p>
        </p:txBody>
      </p:sp>
      <p:grpSp>
        <p:nvGrpSpPr>
          <p:cNvPr id="1906" name="Google Shape;1906;p34"/>
          <p:cNvGrpSpPr/>
          <p:nvPr/>
        </p:nvGrpSpPr>
        <p:grpSpPr>
          <a:xfrm>
            <a:off x="7355375" y="1921038"/>
            <a:ext cx="1258500" cy="902350"/>
            <a:chOff x="6575700" y="2242475"/>
            <a:chExt cx="1258500" cy="902350"/>
          </a:xfrm>
        </p:grpSpPr>
        <p:sp>
          <p:nvSpPr>
            <p:cNvPr id="1907" name="Google Shape;1907;p34"/>
            <p:cNvSpPr/>
            <p:nvPr/>
          </p:nvSpPr>
          <p:spPr>
            <a:xfrm>
              <a:off x="6596750" y="2242475"/>
              <a:ext cx="411300" cy="816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8" name="Google Shape;1908;p34"/>
            <p:cNvSpPr/>
            <p:nvPr/>
          </p:nvSpPr>
          <p:spPr>
            <a:xfrm>
              <a:off x="6575700" y="2318025"/>
              <a:ext cx="1258500" cy="826800"/>
            </a:xfrm>
            <a:prstGeom prst="roundRect">
              <a:avLst>
                <a:gd fmla="val 5261"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09" name="Google Shape;1909;p34"/>
            <p:cNvCxnSpPr/>
            <p:nvPr/>
          </p:nvCxnSpPr>
          <p:spPr>
            <a:xfrm>
              <a:off x="6576540" y="3091250"/>
              <a:ext cx="1256700" cy="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30000"/>
                </a:srgbClr>
              </a:outerShdw>
            </a:effectLst>
          </p:spPr>
        </p:cxnSp>
      </p:grpSp>
      <p:sp>
        <p:nvSpPr>
          <p:cNvPr id="1910" name="Google Shape;1910;p34"/>
          <p:cNvSpPr txBox="1"/>
          <p:nvPr/>
        </p:nvSpPr>
        <p:spPr>
          <a:xfrm>
            <a:off x="376375" y="2853163"/>
            <a:ext cx="1258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Lexend Light"/>
                <a:ea typeface="Lexend Light"/>
                <a:cs typeface="Lexend Light"/>
                <a:sym typeface="Lexend Light"/>
              </a:rPr>
              <a:t>Introduction</a:t>
            </a:r>
            <a:endParaRPr/>
          </a:p>
        </p:txBody>
      </p:sp>
      <p:sp>
        <p:nvSpPr>
          <p:cNvPr id="1911" name="Google Shape;1911;p34"/>
          <p:cNvSpPr txBox="1"/>
          <p:nvPr/>
        </p:nvSpPr>
        <p:spPr>
          <a:xfrm>
            <a:off x="2753850" y="2853163"/>
            <a:ext cx="1258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Data and EDA</a:t>
            </a:r>
            <a:endParaRPr sz="1200">
              <a:solidFill>
                <a:schemeClr val="dk1"/>
              </a:solidFill>
              <a:latin typeface="Lexend Light"/>
              <a:ea typeface="Lexend Light"/>
              <a:cs typeface="Lexend Light"/>
              <a:sym typeface="Lexend Light"/>
            </a:endParaRPr>
          </a:p>
        </p:txBody>
      </p:sp>
      <p:sp>
        <p:nvSpPr>
          <p:cNvPr id="1912" name="Google Shape;1912;p34"/>
          <p:cNvSpPr txBox="1"/>
          <p:nvPr/>
        </p:nvSpPr>
        <p:spPr>
          <a:xfrm>
            <a:off x="5129175" y="2853163"/>
            <a:ext cx="1258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Methods</a:t>
            </a:r>
            <a:endParaRPr sz="1200">
              <a:solidFill>
                <a:schemeClr val="dk1"/>
              </a:solidFill>
              <a:latin typeface="Lexend Light"/>
              <a:ea typeface="Lexend Light"/>
              <a:cs typeface="Lexend Light"/>
              <a:sym typeface="Lexend Light"/>
            </a:endParaRPr>
          </a:p>
        </p:txBody>
      </p:sp>
      <p:sp>
        <p:nvSpPr>
          <p:cNvPr id="1913" name="Google Shape;1913;p34"/>
          <p:cNvSpPr txBox="1"/>
          <p:nvPr/>
        </p:nvSpPr>
        <p:spPr>
          <a:xfrm>
            <a:off x="7252025" y="2853175"/>
            <a:ext cx="156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Results/Discussion</a:t>
            </a:r>
            <a:endParaRPr sz="1200">
              <a:solidFill>
                <a:schemeClr val="dk1"/>
              </a:solidFill>
              <a:latin typeface="Lexend Light"/>
              <a:ea typeface="Lexend Light"/>
              <a:cs typeface="Lexend Light"/>
              <a:sym typeface="Lexend Light"/>
            </a:endParaRPr>
          </a:p>
        </p:txBody>
      </p:sp>
      <p:grpSp>
        <p:nvGrpSpPr>
          <p:cNvPr id="1914" name="Google Shape;1914;p34"/>
          <p:cNvGrpSpPr/>
          <p:nvPr/>
        </p:nvGrpSpPr>
        <p:grpSpPr>
          <a:xfrm>
            <a:off x="376375" y="1921038"/>
            <a:ext cx="1258500" cy="902350"/>
            <a:chOff x="1209150" y="2242475"/>
            <a:chExt cx="1258500" cy="902350"/>
          </a:xfrm>
        </p:grpSpPr>
        <p:sp>
          <p:nvSpPr>
            <p:cNvPr id="1915" name="Google Shape;1915;p34"/>
            <p:cNvSpPr/>
            <p:nvPr/>
          </p:nvSpPr>
          <p:spPr>
            <a:xfrm>
              <a:off x="1230200" y="2242475"/>
              <a:ext cx="411300" cy="816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6" name="Google Shape;1916;p34"/>
            <p:cNvSpPr/>
            <p:nvPr/>
          </p:nvSpPr>
          <p:spPr>
            <a:xfrm>
              <a:off x="1209150" y="2318025"/>
              <a:ext cx="1258500" cy="826800"/>
            </a:xfrm>
            <a:prstGeom prst="roundRect">
              <a:avLst>
                <a:gd fmla="val 5261"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17" name="Google Shape;1917;p34"/>
            <p:cNvCxnSpPr/>
            <p:nvPr/>
          </p:nvCxnSpPr>
          <p:spPr>
            <a:xfrm>
              <a:off x="1209990" y="3091250"/>
              <a:ext cx="1256700" cy="0"/>
            </a:xfrm>
            <a:prstGeom prst="straightConnector1">
              <a:avLst/>
            </a:prstGeom>
            <a:noFill/>
            <a:ln cap="flat" cmpd="sng" w="9525">
              <a:solidFill>
                <a:schemeClr val="accent5"/>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1918" name="Google Shape;1918;p34"/>
          <p:cNvGrpSpPr/>
          <p:nvPr/>
        </p:nvGrpSpPr>
        <p:grpSpPr>
          <a:xfrm>
            <a:off x="2753958" y="1921038"/>
            <a:ext cx="1258500" cy="902350"/>
            <a:chOff x="2998000" y="2242475"/>
            <a:chExt cx="1258500" cy="902350"/>
          </a:xfrm>
        </p:grpSpPr>
        <p:sp>
          <p:nvSpPr>
            <p:cNvPr id="1919" name="Google Shape;1919;p34"/>
            <p:cNvSpPr/>
            <p:nvPr/>
          </p:nvSpPr>
          <p:spPr>
            <a:xfrm>
              <a:off x="3019050" y="2242475"/>
              <a:ext cx="411300" cy="816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0" name="Google Shape;1920;p34"/>
            <p:cNvSpPr/>
            <p:nvPr/>
          </p:nvSpPr>
          <p:spPr>
            <a:xfrm>
              <a:off x="2998000" y="2318025"/>
              <a:ext cx="1258500" cy="826800"/>
            </a:xfrm>
            <a:prstGeom prst="roundRect">
              <a:avLst>
                <a:gd fmla="val 5261"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21" name="Google Shape;1921;p34"/>
            <p:cNvCxnSpPr/>
            <p:nvPr/>
          </p:nvCxnSpPr>
          <p:spPr>
            <a:xfrm>
              <a:off x="2998840" y="3091250"/>
              <a:ext cx="1256700" cy="0"/>
            </a:xfrm>
            <a:prstGeom prst="straightConnector1">
              <a:avLst/>
            </a:prstGeom>
            <a:noFill/>
            <a:ln cap="flat" cmpd="sng" w="9525">
              <a:solidFill>
                <a:schemeClr val="accent2"/>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1922" name="Google Shape;1922;p34"/>
          <p:cNvGrpSpPr/>
          <p:nvPr/>
        </p:nvGrpSpPr>
        <p:grpSpPr>
          <a:xfrm>
            <a:off x="5131542" y="1921038"/>
            <a:ext cx="1258500" cy="902350"/>
            <a:chOff x="4786850" y="2242475"/>
            <a:chExt cx="1258500" cy="902350"/>
          </a:xfrm>
        </p:grpSpPr>
        <p:sp>
          <p:nvSpPr>
            <p:cNvPr id="1923" name="Google Shape;1923;p34"/>
            <p:cNvSpPr/>
            <p:nvPr/>
          </p:nvSpPr>
          <p:spPr>
            <a:xfrm>
              <a:off x="4807900" y="2242475"/>
              <a:ext cx="411300" cy="81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4" name="Google Shape;1924;p34"/>
            <p:cNvSpPr/>
            <p:nvPr/>
          </p:nvSpPr>
          <p:spPr>
            <a:xfrm>
              <a:off x="4786850" y="2318025"/>
              <a:ext cx="1258500" cy="826800"/>
            </a:xfrm>
            <a:prstGeom prst="roundRect">
              <a:avLst>
                <a:gd fmla="val 5261"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25" name="Google Shape;1925;p34"/>
            <p:cNvCxnSpPr/>
            <p:nvPr/>
          </p:nvCxnSpPr>
          <p:spPr>
            <a:xfrm>
              <a:off x="4787690" y="3091250"/>
              <a:ext cx="1256700" cy="0"/>
            </a:xfrm>
            <a:prstGeom prst="straightConnector1">
              <a:avLst/>
            </a:prstGeom>
            <a:noFill/>
            <a:ln cap="flat" cmpd="sng" w="9525">
              <a:solidFill>
                <a:schemeClr val="accent3"/>
              </a:solidFill>
              <a:prstDash val="solid"/>
              <a:round/>
              <a:headEnd len="med" w="med" type="none"/>
              <a:tailEnd len="med" w="med" type="none"/>
            </a:ln>
            <a:effectLst>
              <a:outerShdw blurRad="57150" rotWithShape="0" algn="bl" dir="5400000" dist="19050">
                <a:srgbClr val="000000">
                  <a:alpha val="30000"/>
                </a:srgbClr>
              </a:outerShdw>
            </a:effectLst>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35"/>
          <p:cNvSpPr/>
          <p:nvPr/>
        </p:nvSpPr>
        <p:spPr>
          <a:xfrm>
            <a:off x="1165350" y="49122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1" name="Google Shape;1931;p35"/>
          <p:cNvSpPr/>
          <p:nvPr/>
        </p:nvSpPr>
        <p:spPr>
          <a:xfrm>
            <a:off x="4875000" y="1575475"/>
            <a:ext cx="3103500" cy="32574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1932" name="Google Shape;1932;p35"/>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1933" name="Google Shape;1933;p35"/>
          <p:cNvSpPr txBox="1"/>
          <p:nvPr>
            <p:ph type="title"/>
          </p:nvPr>
        </p:nvSpPr>
        <p:spPr>
          <a:xfrm>
            <a:off x="1579100" y="491225"/>
            <a:ext cx="4966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Introduct</a:t>
            </a:r>
            <a:r>
              <a:rPr lang="en"/>
              <a:t>i</a:t>
            </a:r>
            <a:r>
              <a:rPr lang="en"/>
              <a:t>on</a:t>
            </a:r>
            <a:endParaRPr/>
          </a:p>
        </p:txBody>
      </p:sp>
      <p:pic>
        <p:nvPicPr>
          <p:cNvPr id="1934" name="Google Shape;1934;p35"/>
          <p:cNvPicPr preferRelativeResize="0"/>
          <p:nvPr/>
        </p:nvPicPr>
        <p:blipFill>
          <a:blip r:embed="rId3">
            <a:alphaModFix/>
          </a:blip>
          <a:stretch>
            <a:fillRect/>
          </a:stretch>
        </p:blipFill>
        <p:spPr>
          <a:xfrm>
            <a:off x="366725" y="1575475"/>
            <a:ext cx="3835900" cy="1932174"/>
          </a:xfrm>
          <a:prstGeom prst="rect">
            <a:avLst/>
          </a:prstGeom>
          <a:noFill/>
          <a:ln>
            <a:noFill/>
          </a:ln>
        </p:spPr>
      </p:pic>
      <p:pic>
        <p:nvPicPr>
          <p:cNvPr id="1935" name="Google Shape;1935;p35"/>
          <p:cNvPicPr preferRelativeResize="0"/>
          <p:nvPr/>
        </p:nvPicPr>
        <p:blipFill>
          <a:blip r:embed="rId4">
            <a:alphaModFix/>
          </a:blip>
          <a:stretch>
            <a:fillRect/>
          </a:stretch>
        </p:blipFill>
        <p:spPr>
          <a:xfrm>
            <a:off x="420300" y="3638624"/>
            <a:ext cx="2368953" cy="1331051"/>
          </a:xfrm>
          <a:prstGeom prst="rect">
            <a:avLst/>
          </a:prstGeom>
          <a:noFill/>
          <a:ln>
            <a:noFill/>
          </a:ln>
        </p:spPr>
      </p:pic>
      <p:pic>
        <p:nvPicPr>
          <p:cNvPr id="1936" name="Google Shape;1936;p35"/>
          <p:cNvPicPr preferRelativeResize="0"/>
          <p:nvPr/>
        </p:nvPicPr>
        <p:blipFill>
          <a:blip r:embed="rId5">
            <a:alphaModFix/>
          </a:blip>
          <a:stretch>
            <a:fillRect/>
          </a:stretch>
        </p:blipFill>
        <p:spPr>
          <a:xfrm>
            <a:off x="3087450" y="3552975"/>
            <a:ext cx="1159500" cy="1502349"/>
          </a:xfrm>
          <a:prstGeom prst="rect">
            <a:avLst/>
          </a:prstGeom>
          <a:noFill/>
          <a:ln>
            <a:noFill/>
          </a:ln>
        </p:spPr>
      </p:pic>
      <p:sp>
        <p:nvSpPr>
          <p:cNvPr id="1937" name="Google Shape;1937;p35"/>
          <p:cNvSpPr txBox="1"/>
          <p:nvPr/>
        </p:nvSpPr>
        <p:spPr>
          <a:xfrm>
            <a:off x="5297400" y="1927650"/>
            <a:ext cx="2258700" cy="227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Nature disasters</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Goal</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Implementation</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36"/>
          <p:cNvSpPr/>
          <p:nvPr/>
        </p:nvSpPr>
        <p:spPr>
          <a:xfrm>
            <a:off x="1165350" y="49122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43" name="Google Shape;1943;p36"/>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1944" name="Google Shape;1944;p36"/>
          <p:cNvSpPr txBox="1"/>
          <p:nvPr>
            <p:ph type="title"/>
          </p:nvPr>
        </p:nvSpPr>
        <p:spPr>
          <a:xfrm>
            <a:off x="1468200" y="498300"/>
            <a:ext cx="4966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Data/EDA </a:t>
            </a:r>
            <a:endParaRPr/>
          </a:p>
        </p:txBody>
      </p:sp>
      <p:pic>
        <p:nvPicPr>
          <p:cNvPr id="1945" name="Google Shape;1945;p36"/>
          <p:cNvPicPr preferRelativeResize="0"/>
          <p:nvPr/>
        </p:nvPicPr>
        <p:blipFill>
          <a:blip r:embed="rId3">
            <a:alphaModFix/>
          </a:blip>
          <a:stretch>
            <a:fillRect/>
          </a:stretch>
        </p:blipFill>
        <p:spPr>
          <a:xfrm>
            <a:off x="311700" y="1810950"/>
            <a:ext cx="2973004" cy="2419351"/>
          </a:xfrm>
          <a:prstGeom prst="rect">
            <a:avLst/>
          </a:prstGeom>
          <a:noFill/>
          <a:ln>
            <a:noFill/>
          </a:ln>
        </p:spPr>
      </p:pic>
      <p:graphicFrame>
        <p:nvGraphicFramePr>
          <p:cNvPr id="1946" name="Google Shape;1946;p36"/>
          <p:cNvGraphicFramePr/>
          <p:nvPr/>
        </p:nvGraphicFramePr>
        <p:xfrm>
          <a:off x="3725450" y="1858550"/>
          <a:ext cx="3000000" cy="3000000"/>
        </p:xfrm>
        <a:graphic>
          <a:graphicData uri="http://schemas.openxmlformats.org/drawingml/2006/table">
            <a:tbl>
              <a:tblPr>
                <a:noFill/>
                <a:tableStyleId>{735AB705-F17E-4F9C-8510-3CA3BEEC5703}</a:tableStyleId>
              </a:tblPr>
              <a:tblGrid>
                <a:gridCol w="1258200"/>
                <a:gridCol w="1258200"/>
                <a:gridCol w="1258200"/>
                <a:gridCol w="1258200"/>
              </a:tblGrid>
              <a:tr h="598200">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Disaster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Number of pictures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Image size (L/W mean) pixels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Damage labels</a:t>
                      </a:r>
                      <a:endParaRPr sz="1100">
                        <a:latin typeface="Times New Roman"/>
                        <a:ea typeface="Times New Roman"/>
                        <a:cs typeface="Times New Roman"/>
                        <a:sym typeface="Times New Roman"/>
                      </a:endParaRPr>
                    </a:p>
                  </a:txBody>
                  <a:tcPr marT="63500" marB="63500" marR="63500" marL="63500"/>
                </a:tc>
              </a:tr>
              <a:tr h="346975">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SoCal fire</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8380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99.8/101.4</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8380</a:t>
                      </a:r>
                      <a:endParaRPr sz="1100">
                        <a:latin typeface="Times New Roman"/>
                        <a:ea typeface="Times New Roman"/>
                        <a:cs typeface="Times New Roman"/>
                        <a:sym typeface="Times New Roman"/>
                      </a:endParaRPr>
                    </a:p>
                  </a:txBody>
                  <a:tcPr marT="63500" marB="63500" marR="63500" marL="63500"/>
                </a:tc>
              </a:tr>
              <a:tr h="346975">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midwest-flooding</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7004</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82.4/84.2</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7004</a:t>
                      </a:r>
                      <a:endParaRPr sz="1100">
                        <a:latin typeface="Times New Roman"/>
                        <a:ea typeface="Times New Roman"/>
                        <a:cs typeface="Times New Roman"/>
                        <a:sym typeface="Times New Roman"/>
                      </a:endParaRPr>
                    </a:p>
                  </a:txBody>
                  <a:tcPr marT="63500" marB="63500" marR="63500" marL="63500"/>
                </a:tc>
              </a:tr>
              <a:tr h="346975">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hurricane-matthew</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11151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60.1/61.5</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11151</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37"/>
          <p:cNvSpPr/>
          <p:nvPr/>
        </p:nvSpPr>
        <p:spPr>
          <a:xfrm>
            <a:off x="1090325" y="250500"/>
            <a:ext cx="6124800" cy="7638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52" name="Google Shape;1952;p37"/>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1953" name="Google Shape;1953;p37"/>
          <p:cNvSpPr txBox="1"/>
          <p:nvPr>
            <p:ph type="title"/>
          </p:nvPr>
        </p:nvSpPr>
        <p:spPr>
          <a:xfrm>
            <a:off x="1362574" y="256556"/>
            <a:ext cx="44643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Data/EDA </a:t>
            </a:r>
            <a:endParaRPr/>
          </a:p>
        </p:txBody>
      </p:sp>
      <p:pic>
        <p:nvPicPr>
          <p:cNvPr id="1954" name="Google Shape;1954;p37"/>
          <p:cNvPicPr preferRelativeResize="0"/>
          <p:nvPr/>
        </p:nvPicPr>
        <p:blipFill>
          <a:blip r:embed="rId3">
            <a:alphaModFix/>
          </a:blip>
          <a:stretch>
            <a:fillRect/>
          </a:stretch>
        </p:blipFill>
        <p:spPr>
          <a:xfrm>
            <a:off x="1570575" y="1143000"/>
            <a:ext cx="5068100" cy="2022375"/>
          </a:xfrm>
          <a:prstGeom prst="rect">
            <a:avLst/>
          </a:prstGeom>
          <a:noFill/>
          <a:ln>
            <a:noFill/>
          </a:ln>
        </p:spPr>
      </p:pic>
      <p:pic>
        <p:nvPicPr>
          <p:cNvPr id="1955" name="Google Shape;1955;p37"/>
          <p:cNvPicPr preferRelativeResize="0"/>
          <p:nvPr/>
        </p:nvPicPr>
        <p:blipFill>
          <a:blip r:embed="rId4">
            <a:alphaModFix/>
          </a:blip>
          <a:stretch>
            <a:fillRect/>
          </a:stretch>
        </p:blipFill>
        <p:spPr>
          <a:xfrm>
            <a:off x="1510424" y="3171098"/>
            <a:ext cx="5128250" cy="19724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38"/>
          <p:cNvSpPr/>
          <p:nvPr/>
        </p:nvSpPr>
        <p:spPr>
          <a:xfrm>
            <a:off x="1165350" y="31977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61" name="Google Shape;1961;p38"/>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1962" name="Google Shape;1962;p38"/>
          <p:cNvSpPr txBox="1"/>
          <p:nvPr>
            <p:ph type="title"/>
          </p:nvPr>
        </p:nvSpPr>
        <p:spPr>
          <a:xfrm>
            <a:off x="1468200" y="326850"/>
            <a:ext cx="4966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Data/EDA </a:t>
            </a:r>
            <a:endParaRPr/>
          </a:p>
        </p:txBody>
      </p:sp>
      <p:pic>
        <p:nvPicPr>
          <p:cNvPr id="1963" name="Google Shape;1963;p38"/>
          <p:cNvPicPr preferRelativeResize="0"/>
          <p:nvPr/>
        </p:nvPicPr>
        <p:blipFill>
          <a:blip r:embed="rId3">
            <a:alphaModFix/>
          </a:blip>
          <a:stretch>
            <a:fillRect/>
          </a:stretch>
        </p:blipFill>
        <p:spPr>
          <a:xfrm>
            <a:off x="114300" y="1485900"/>
            <a:ext cx="4329125" cy="2750550"/>
          </a:xfrm>
          <a:prstGeom prst="rect">
            <a:avLst/>
          </a:prstGeom>
          <a:noFill/>
          <a:ln>
            <a:noFill/>
          </a:ln>
        </p:spPr>
      </p:pic>
      <p:pic>
        <p:nvPicPr>
          <p:cNvPr id="1964" name="Google Shape;1964;p38"/>
          <p:cNvPicPr preferRelativeResize="0"/>
          <p:nvPr/>
        </p:nvPicPr>
        <p:blipFill>
          <a:blip r:embed="rId4">
            <a:alphaModFix/>
          </a:blip>
          <a:stretch>
            <a:fillRect/>
          </a:stretch>
        </p:blipFill>
        <p:spPr>
          <a:xfrm>
            <a:off x="4643718" y="1485898"/>
            <a:ext cx="4360507" cy="275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39"/>
          <p:cNvSpPr/>
          <p:nvPr/>
        </p:nvSpPr>
        <p:spPr>
          <a:xfrm>
            <a:off x="1165350" y="31977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70" name="Google Shape;1970;p39"/>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1971" name="Google Shape;1971;p39"/>
          <p:cNvSpPr txBox="1"/>
          <p:nvPr>
            <p:ph type="title"/>
          </p:nvPr>
        </p:nvSpPr>
        <p:spPr>
          <a:xfrm>
            <a:off x="1468200" y="326850"/>
            <a:ext cx="4966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Data/EDA </a:t>
            </a:r>
            <a:endParaRPr/>
          </a:p>
        </p:txBody>
      </p:sp>
      <p:pic>
        <p:nvPicPr>
          <p:cNvPr id="1972" name="Google Shape;1972;p39"/>
          <p:cNvPicPr preferRelativeResize="0"/>
          <p:nvPr/>
        </p:nvPicPr>
        <p:blipFill>
          <a:blip r:embed="rId3">
            <a:alphaModFix/>
          </a:blip>
          <a:stretch>
            <a:fillRect/>
          </a:stretch>
        </p:blipFill>
        <p:spPr>
          <a:xfrm>
            <a:off x="3167925" y="1806342"/>
            <a:ext cx="2908825" cy="2170075"/>
          </a:xfrm>
          <a:prstGeom prst="rect">
            <a:avLst/>
          </a:prstGeom>
          <a:noFill/>
          <a:ln>
            <a:noFill/>
          </a:ln>
        </p:spPr>
      </p:pic>
      <p:pic>
        <p:nvPicPr>
          <p:cNvPr id="1973" name="Google Shape;1973;p39"/>
          <p:cNvPicPr preferRelativeResize="0"/>
          <p:nvPr/>
        </p:nvPicPr>
        <p:blipFill>
          <a:blip r:embed="rId4">
            <a:alphaModFix/>
          </a:blip>
          <a:stretch>
            <a:fillRect/>
          </a:stretch>
        </p:blipFill>
        <p:spPr>
          <a:xfrm>
            <a:off x="6076738" y="1806349"/>
            <a:ext cx="2908825" cy="2170077"/>
          </a:xfrm>
          <a:prstGeom prst="rect">
            <a:avLst/>
          </a:prstGeom>
          <a:noFill/>
          <a:ln>
            <a:noFill/>
          </a:ln>
        </p:spPr>
      </p:pic>
      <p:pic>
        <p:nvPicPr>
          <p:cNvPr id="1974" name="Google Shape;1974;p39"/>
          <p:cNvPicPr preferRelativeResize="0"/>
          <p:nvPr/>
        </p:nvPicPr>
        <p:blipFill>
          <a:blip r:embed="rId5">
            <a:alphaModFix/>
          </a:blip>
          <a:stretch>
            <a:fillRect/>
          </a:stretch>
        </p:blipFill>
        <p:spPr>
          <a:xfrm>
            <a:off x="301886" y="1806349"/>
            <a:ext cx="2908789" cy="2170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40"/>
          <p:cNvSpPr/>
          <p:nvPr/>
        </p:nvSpPr>
        <p:spPr>
          <a:xfrm>
            <a:off x="1165350" y="31977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80" name="Google Shape;1980;p40"/>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1981" name="Google Shape;1981;p40"/>
          <p:cNvSpPr txBox="1"/>
          <p:nvPr>
            <p:ph type="title"/>
          </p:nvPr>
        </p:nvSpPr>
        <p:spPr>
          <a:xfrm>
            <a:off x="1468200" y="326850"/>
            <a:ext cx="4966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Data/EDA </a:t>
            </a:r>
            <a:endParaRPr/>
          </a:p>
        </p:txBody>
      </p:sp>
      <p:pic>
        <p:nvPicPr>
          <p:cNvPr id="1982" name="Google Shape;1982;p40"/>
          <p:cNvPicPr preferRelativeResize="0"/>
          <p:nvPr/>
        </p:nvPicPr>
        <p:blipFill>
          <a:blip r:embed="rId3">
            <a:alphaModFix/>
          </a:blip>
          <a:stretch>
            <a:fillRect/>
          </a:stretch>
        </p:blipFill>
        <p:spPr>
          <a:xfrm>
            <a:off x="1691900" y="1471675"/>
            <a:ext cx="5613389" cy="1799803"/>
          </a:xfrm>
          <a:prstGeom prst="rect">
            <a:avLst/>
          </a:prstGeom>
          <a:noFill/>
          <a:ln>
            <a:noFill/>
          </a:ln>
        </p:spPr>
      </p:pic>
      <p:pic>
        <p:nvPicPr>
          <p:cNvPr id="1983" name="Google Shape;1983;p40"/>
          <p:cNvPicPr preferRelativeResize="0"/>
          <p:nvPr/>
        </p:nvPicPr>
        <p:blipFill>
          <a:blip r:embed="rId4">
            <a:alphaModFix/>
          </a:blip>
          <a:stretch>
            <a:fillRect/>
          </a:stretch>
        </p:blipFill>
        <p:spPr>
          <a:xfrm>
            <a:off x="1653100" y="3143522"/>
            <a:ext cx="5613389" cy="1799803"/>
          </a:xfrm>
          <a:prstGeom prst="rect">
            <a:avLst/>
          </a:prstGeom>
          <a:noFill/>
          <a:ln>
            <a:noFill/>
          </a:ln>
        </p:spPr>
      </p:pic>
      <p:sp>
        <p:nvSpPr>
          <p:cNvPr id="1984" name="Google Shape;1984;p40"/>
          <p:cNvSpPr txBox="1"/>
          <p:nvPr/>
        </p:nvSpPr>
        <p:spPr>
          <a:xfrm>
            <a:off x="2947500" y="1212275"/>
            <a:ext cx="608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Light"/>
                <a:ea typeface="Lexend Light"/>
                <a:cs typeface="Lexend Light"/>
                <a:sym typeface="Lexend Light"/>
              </a:rPr>
              <a:t>Sobel Edge Detection in Midwestern Flooding images vs SoCal Fire</a:t>
            </a:r>
            <a:endParaRPr sz="8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41"/>
          <p:cNvSpPr/>
          <p:nvPr/>
        </p:nvSpPr>
        <p:spPr>
          <a:xfrm>
            <a:off x="1165350" y="49122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90" name="Google Shape;1990;p41"/>
          <p:cNvCxnSpPr/>
          <p:nvPr/>
        </p:nvCxnSpPr>
        <p:spPr>
          <a:xfrm rot="10800000">
            <a:off x="4643725" y="563700"/>
            <a:ext cx="0" cy="718800"/>
          </a:xfrm>
          <a:prstGeom prst="straightConnector1">
            <a:avLst/>
          </a:prstGeom>
          <a:noFill/>
          <a:ln cap="flat" cmpd="sng" w="9525">
            <a:solidFill>
              <a:schemeClr val="lt1"/>
            </a:solidFill>
            <a:prstDash val="solid"/>
            <a:round/>
            <a:headEnd len="med" w="med" type="none"/>
            <a:tailEnd len="med" w="med" type="none"/>
          </a:ln>
        </p:spPr>
      </p:cxnSp>
      <p:sp>
        <p:nvSpPr>
          <p:cNvPr id="1991" name="Google Shape;1991;p41"/>
          <p:cNvSpPr txBox="1"/>
          <p:nvPr>
            <p:ph type="title"/>
          </p:nvPr>
        </p:nvSpPr>
        <p:spPr>
          <a:xfrm>
            <a:off x="1579100" y="491225"/>
            <a:ext cx="4966200" cy="8496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a:t>Methods</a:t>
            </a:r>
            <a:endParaRPr/>
          </a:p>
        </p:txBody>
      </p:sp>
      <p:pic>
        <p:nvPicPr>
          <p:cNvPr id="1992" name="Google Shape;1992;p41"/>
          <p:cNvPicPr preferRelativeResize="0"/>
          <p:nvPr/>
        </p:nvPicPr>
        <p:blipFill>
          <a:blip r:embed="rId3">
            <a:alphaModFix/>
          </a:blip>
          <a:stretch>
            <a:fillRect/>
          </a:stretch>
        </p:blipFill>
        <p:spPr>
          <a:xfrm>
            <a:off x="311700" y="3617303"/>
            <a:ext cx="1555525" cy="1296275"/>
          </a:xfrm>
          <a:prstGeom prst="rect">
            <a:avLst/>
          </a:prstGeom>
          <a:noFill/>
          <a:ln>
            <a:noFill/>
          </a:ln>
        </p:spPr>
      </p:pic>
      <p:sp>
        <p:nvSpPr>
          <p:cNvPr id="1993" name="Google Shape;1993;p41"/>
          <p:cNvSpPr txBox="1"/>
          <p:nvPr/>
        </p:nvSpPr>
        <p:spPr>
          <a:xfrm>
            <a:off x="4437925" y="1485900"/>
            <a:ext cx="4335600" cy="21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
              <a:solidFill>
                <a:schemeClr val="dk1"/>
              </a:solidFill>
              <a:latin typeface="Lexend Light"/>
              <a:ea typeface="Lexend Light"/>
              <a:cs typeface="Lexend Light"/>
              <a:sym typeface="Lexend Light"/>
            </a:endParaRPr>
          </a:p>
        </p:txBody>
      </p:sp>
      <p:sp>
        <p:nvSpPr>
          <p:cNvPr id="1994" name="Google Shape;1994;p41"/>
          <p:cNvSpPr/>
          <p:nvPr/>
        </p:nvSpPr>
        <p:spPr>
          <a:xfrm>
            <a:off x="4688875" y="1485900"/>
            <a:ext cx="3568200" cy="33774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l">
              <a:lnSpc>
                <a:spcPct val="130434"/>
              </a:lnSpc>
              <a:spcBef>
                <a:spcPts val="0"/>
              </a:spcBef>
              <a:spcAft>
                <a:spcPts val="0"/>
              </a:spcAft>
              <a:buClr>
                <a:schemeClr val="dk1"/>
              </a:buClr>
              <a:buSzPts val="1100"/>
              <a:buFont typeface="Arial"/>
              <a:buNone/>
            </a:pPr>
            <a:r>
              <a:rPr b="1" lang="en" sz="550">
                <a:solidFill>
                  <a:schemeClr val="dk1"/>
                </a:solidFill>
              </a:rPr>
              <a:t>Task A:</a:t>
            </a:r>
            <a:endParaRPr b="1" sz="5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500">
              <a:solidFill>
                <a:schemeClr val="dk1"/>
              </a:solidFill>
            </a:endParaRPr>
          </a:p>
          <a:p>
            <a:pPr indent="-263525" lvl="0" marL="457200" rtl="0" algn="l">
              <a:lnSpc>
                <a:spcPct val="115000"/>
              </a:lnSpc>
              <a:spcBef>
                <a:spcPts val="600"/>
              </a:spcBef>
              <a:spcAft>
                <a:spcPts val="0"/>
              </a:spcAft>
              <a:buClr>
                <a:schemeClr val="dk1"/>
              </a:buClr>
              <a:buSzPts val="550"/>
              <a:buChar char="●"/>
            </a:pPr>
            <a:r>
              <a:rPr b="1" lang="en" sz="550">
                <a:solidFill>
                  <a:schemeClr val="dk1"/>
                </a:solidFill>
              </a:rPr>
              <a:t>CNN Architecture</a:t>
            </a:r>
            <a:endParaRPr b="1"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Convolutional Layers</a:t>
            </a:r>
            <a:r>
              <a:rPr lang="en" sz="550">
                <a:solidFill>
                  <a:schemeClr val="dk1"/>
                </a:solidFill>
              </a:rPr>
              <a:t>: 2 layers, each with 3x3 kernel, ReLU activation</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MaxPooling Layer</a:t>
            </a:r>
            <a:r>
              <a:rPr lang="en" sz="550">
                <a:solidFill>
                  <a:schemeClr val="dk1"/>
                </a:solidFill>
              </a:rPr>
              <a:t>: After convolutional layers</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Flatten Layer</a:t>
            </a:r>
            <a:r>
              <a:rPr lang="en" sz="550">
                <a:solidFill>
                  <a:schemeClr val="dk1"/>
                </a:solidFill>
              </a:rPr>
              <a:t>: Converts 2D to 1D vector</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Dense Layers</a:t>
            </a:r>
            <a:r>
              <a:rPr lang="en" sz="550">
                <a:solidFill>
                  <a:schemeClr val="dk1"/>
                </a:solidFill>
              </a:rPr>
              <a:t>:</a:t>
            </a:r>
            <a:endParaRPr sz="550">
              <a:solidFill>
                <a:schemeClr val="dk1"/>
              </a:solidFill>
            </a:endParaRPr>
          </a:p>
          <a:p>
            <a:pPr indent="-263525" lvl="2" marL="1371600" rtl="0" algn="l">
              <a:lnSpc>
                <a:spcPct val="115000"/>
              </a:lnSpc>
              <a:spcBef>
                <a:spcPts val="0"/>
              </a:spcBef>
              <a:spcAft>
                <a:spcPts val="0"/>
              </a:spcAft>
              <a:buClr>
                <a:schemeClr val="dk1"/>
              </a:buClr>
              <a:buSzPts val="550"/>
              <a:buChar char="■"/>
            </a:pPr>
            <a:r>
              <a:rPr lang="en" sz="550">
                <a:solidFill>
                  <a:schemeClr val="dk1"/>
                </a:solidFill>
              </a:rPr>
              <a:t>First: 12 units, ReLU activation</a:t>
            </a:r>
            <a:endParaRPr sz="550">
              <a:solidFill>
                <a:schemeClr val="dk1"/>
              </a:solidFill>
            </a:endParaRPr>
          </a:p>
          <a:p>
            <a:pPr indent="-263525" lvl="2" marL="1371600" rtl="0" algn="l">
              <a:lnSpc>
                <a:spcPct val="115000"/>
              </a:lnSpc>
              <a:spcBef>
                <a:spcPts val="0"/>
              </a:spcBef>
              <a:spcAft>
                <a:spcPts val="0"/>
              </a:spcAft>
              <a:buClr>
                <a:schemeClr val="dk1"/>
              </a:buClr>
              <a:buSzPts val="550"/>
              <a:buChar char="■"/>
            </a:pPr>
            <a:r>
              <a:rPr lang="en" sz="550">
                <a:solidFill>
                  <a:schemeClr val="dk1"/>
                </a:solidFill>
              </a:rPr>
              <a:t>Final: Softmax activation for binary classification</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Dropout</a:t>
            </a:r>
            <a:r>
              <a:rPr lang="en" sz="550">
                <a:solidFill>
                  <a:schemeClr val="dk1"/>
                </a:solidFill>
              </a:rPr>
              <a:t>: 50% between dense layers</a:t>
            </a:r>
            <a:endParaRPr sz="550">
              <a:solidFill>
                <a:schemeClr val="dk1"/>
              </a:solidFill>
            </a:endParaRPr>
          </a:p>
          <a:p>
            <a:pPr indent="-263525" lvl="0" marL="457200" rtl="0" algn="l">
              <a:lnSpc>
                <a:spcPct val="115000"/>
              </a:lnSpc>
              <a:spcBef>
                <a:spcPts val="0"/>
              </a:spcBef>
              <a:spcAft>
                <a:spcPts val="0"/>
              </a:spcAft>
              <a:buClr>
                <a:schemeClr val="dk1"/>
              </a:buClr>
              <a:buSzPts val="550"/>
              <a:buChar char="●"/>
            </a:pPr>
            <a:r>
              <a:rPr b="1" lang="en" sz="550">
                <a:solidFill>
                  <a:schemeClr val="dk1"/>
                </a:solidFill>
              </a:rPr>
              <a:t>Optimization &amp; Metrics</a:t>
            </a:r>
            <a:endParaRPr b="1"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Optimizer</a:t>
            </a:r>
            <a:r>
              <a:rPr lang="en" sz="550">
                <a:solidFill>
                  <a:schemeClr val="dk1"/>
                </a:solidFill>
              </a:rPr>
              <a:t>: Adam</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Loss</a:t>
            </a:r>
            <a:r>
              <a:rPr lang="en" sz="550">
                <a:solidFill>
                  <a:schemeClr val="dk1"/>
                </a:solidFill>
              </a:rPr>
              <a:t>: Binary Cross-Entropy</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Performance Metric</a:t>
            </a:r>
            <a:r>
              <a:rPr lang="en" sz="550">
                <a:solidFill>
                  <a:schemeClr val="dk1"/>
                </a:solidFill>
              </a:rPr>
              <a:t>: Accuracy (%)</a:t>
            </a:r>
            <a:endParaRPr sz="5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500">
              <a:solidFill>
                <a:schemeClr val="dk1"/>
              </a:solidFill>
            </a:endParaRPr>
          </a:p>
          <a:p>
            <a:pPr indent="0" lvl="0" marL="0" rtl="0" algn="l">
              <a:lnSpc>
                <a:spcPct val="130434"/>
              </a:lnSpc>
              <a:spcBef>
                <a:spcPts val="0"/>
              </a:spcBef>
              <a:spcAft>
                <a:spcPts val="0"/>
              </a:spcAft>
              <a:buClr>
                <a:schemeClr val="dk1"/>
              </a:buClr>
              <a:buSzPts val="1100"/>
              <a:buFont typeface="Arial"/>
              <a:buNone/>
            </a:pPr>
            <a:r>
              <a:rPr b="1" lang="en" sz="550">
                <a:solidFill>
                  <a:schemeClr val="dk1"/>
                </a:solidFill>
              </a:rPr>
              <a:t>Task B:</a:t>
            </a:r>
            <a:endParaRPr b="1" sz="5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500">
              <a:solidFill>
                <a:schemeClr val="dk1"/>
              </a:solidFill>
            </a:endParaRPr>
          </a:p>
          <a:p>
            <a:pPr indent="-263525" lvl="0" marL="457200" rtl="0" algn="l">
              <a:lnSpc>
                <a:spcPct val="115000"/>
              </a:lnSpc>
              <a:spcBef>
                <a:spcPts val="600"/>
              </a:spcBef>
              <a:spcAft>
                <a:spcPts val="0"/>
              </a:spcAft>
              <a:buClr>
                <a:schemeClr val="dk1"/>
              </a:buClr>
              <a:buSzPts val="550"/>
              <a:buChar char="●"/>
            </a:pPr>
            <a:r>
              <a:rPr b="1" lang="en" sz="550">
                <a:solidFill>
                  <a:schemeClr val="dk1"/>
                </a:solidFill>
              </a:rPr>
              <a:t>CNN Architecture</a:t>
            </a:r>
            <a:endParaRPr b="1"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Convolutional Layers</a:t>
            </a:r>
            <a:r>
              <a:rPr lang="en" sz="550">
                <a:solidFill>
                  <a:schemeClr val="dk1"/>
                </a:solidFill>
              </a:rPr>
              <a:t>: 4 layers with 3x3 kernels, ReLU activation</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MaxPooling Layer</a:t>
            </a:r>
            <a:r>
              <a:rPr lang="en" sz="550">
                <a:solidFill>
                  <a:schemeClr val="dk1"/>
                </a:solidFill>
              </a:rPr>
              <a:t>: Follows convolutional layers</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Flatten Layer</a:t>
            </a:r>
            <a:r>
              <a:rPr lang="en" sz="550">
                <a:solidFill>
                  <a:schemeClr val="dk1"/>
                </a:solidFill>
              </a:rPr>
              <a:t>: Transforms 2D to 1D</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Dense Layers</a:t>
            </a:r>
            <a:r>
              <a:rPr lang="en" sz="550">
                <a:solidFill>
                  <a:schemeClr val="dk1"/>
                </a:solidFill>
              </a:rPr>
              <a:t>:</a:t>
            </a:r>
            <a:endParaRPr sz="550">
              <a:solidFill>
                <a:schemeClr val="dk1"/>
              </a:solidFill>
            </a:endParaRPr>
          </a:p>
          <a:p>
            <a:pPr indent="-263525" lvl="2" marL="1371600" rtl="0" algn="l">
              <a:lnSpc>
                <a:spcPct val="115000"/>
              </a:lnSpc>
              <a:spcBef>
                <a:spcPts val="0"/>
              </a:spcBef>
              <a:spcAft>
                <a:spcPts val="0"/>
              </a:spcAft>
              <a:buClr>
                <a:schemeClr val="dk1"/>
              </a:buClr>
              <a:buSzPts val="550"/>
              <a:buChar char="■"/>
            </a:pPr>
            <a:r>
              <a:rPr lang="en" sz="550">
                <a:solidFill>
                  <a:schemeClr val="dk1"/>
                </a:solidFill>
              </a:rPr>
              <a:t>First: 36 units, ReLU activation</a:t>
            </a:r>
            <a:endParaRPr sz="550">
              <a:solidFill>
                <a:schemeClr val="dk1"/>
              </a:solidFill>
            </a:endParaRPr>
          </a:p>
          <a:p>
            <a:pPr indent="-263525" lvl="2" marL="1371600" rtl="0" algn="l">
              <a:lnSpc>
                <a:spcPct val="115000"/>
              </a:lnSpc>
              <a:spcBef>
                <a:spcPts val="0"/>
              </a:spcBef>
              <a:spcAft>
                <a:spcPts val="0"/>
              </a:spcAft>
              <a:buClr>
                <a:schemeClr val="dk1"/>
              </a:buClr>
              <a:buSzPts val="550"/>
              <a:buChar char="■"/>
            </a:pPr>
            <a:r>
              <a:rPr lang="en" sz="550">
                <a:solidFill>
                  <a:schemeClr val="dk1"/>
                </a:solidFill>
              </a:rPr>
              <a:t>Last: 4 units for 4 damage levels classification, Softmax activation</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Dropout</a:t>
            </a:r>
            <a:r>
              <a:rPr lang="en" sz="550">
                <a:solidFill>
                  <a:schemeClr val="dk1"/>
                </a:solidFill>
              </a:rPr>
              <a:t>: 20% after the first dense layer</a:t>
            </a:r>
            <a:endParaRPr sz="550">
              <a:solidFill>
                <a:schemeClr val="dk1"/>
              </a:solidFill>
            </a:endParaRPr>
          </a:p>
          <a:p>
            <a:pPr indent="-263525" lvl="0" marL="457200" rtl="0" algn="l">
              <a:lnSpc>
                <a:spcPct val="115000"/>
              </a:lnSpc>
              <a:spcBef>
                <a:spcPts val="0"/>
              </a:spcBef>
              <a:spcAft>
                <a:spcPts val="0"/>
              </a:spcAft>
              <a:buClr>
                <a:schemeClr val="dk1"/>
              </a:buClr>
              <a:buSzPts val="550"/>
              <a:buChar char="●"/>
            </a:pPr>
            <a:r>
              <a:rPr b="1" lang="en" sz="550">
                <a:solidFill>
                  <a:schemeClr val="dk1"/>
                </a:solidFill>
              </a:rPr>
              <a:t>Optimization &amp; Metrics</a:t>
            </a:r>
            <a:endParaRPr b="1"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Optimizer</a:t>
            </a:r>
            <a:r>
              <a:rPr lang="en" sz="550">
                <a:solidFill>
                  <a:schemeClr val="dk1"/>
                </a:solidFill>
              </a:rPr>
              <a:t>: AdamW</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Loss</a:t>
            </a:r>
            <a:r>
              <a:rPr lang="en" sz="550">
                <a:solidFill>
                  <a:schemeClr val="dk1"/>
                </a:solidFill>
              </a:rPr>
              <a:t>: Categorical Cross-Entropy</a:t>
            </a:r>
            <a:endParaRPr sz="550">
              <a:solidFill>
                <a:schemeClr val="dk1"/>
              </a:solidFill>
            </a:endParaRPr>
          </a:p>
          <a:p>
            <a:pPr indent="-263525" lvl="1" marL="914400" rtl="0" algn="l">
              <a:lnSpc>
                <a:spcPct val="115000"/>
              </a:lnSpc>
              <a:spcBef>
                <a:spcPts val="0"/>
              </a:spcBef>
              <a:spcAft>
                <a:spcPts val="0"/>
              </a:spcAft>
              <a:buClr>
                <a:schemeClr val="dk1"/>
              </a:buClr>
              <a:buSzPts val="550"/>
              <a:buChar char="○"/>
            </a:pPr>
            <a:r>
              <a:rPr b="1" lang="en" sz="550">
                <a:solidFill>
                  <a:schemeClr val="dk1"/>
                </a:solidFill>
              </a:rPr>
              <a:t>Performance Metric</a:t>
            </a:r>
            <a:r>
              <a:rPr lang="en" sz="550">
                <a:solidFill>
                  <a:schemeClr val="dk1"/>
                </a:solidFill>
              </a:rPr>
              <a:t>: F1 Score</a:t>
            </a:r>
            <a:endParaRPr sz="550">
              <a:solidFill>
                <a:schemeClr val="dk1"/>
              </a:solidFill>
            </a:endParaRPr>
          </a:p>
          <a:p>
            <a:pPr indent="0" lvl="0" marL="0" rtl="0" algn="l">
              <a:spcBef>
                <a:spcPts val="0"/>
              </a:spcBef>
              <a:spcAft>
                <a:spcPts val="0"/>
              </a:spcAft>
              <a:buClr>
                <a:schemeClr val="dk1"/>
              </a:buClr>
              <a:buSzPts val="1100"/>
              <a:buFont typeface="Arial"/>
              <a:buNone/>
            </a:pPr>
            <a:r>
              <a:t/>
            </a:r>
            <a:endParaRPr sz="200">
              <a:solidFill>
                <a:schemeClr val="dk1"/>
              </a:solidFill>
              <a:latin typeface="Lexend Light"/>
              <a:ea typeface="Lexend Light"/>
              <a:cs typeface="Lexend Light"/>
              <a:sym typeface="Lexend Light"/>
            </a:endParaRPr>
          </a:p>
          <a:p>
            <a:pPr indent="0" lvl="0" marL="0" rtl="0" algn="ctr">
              <a:spcBef>
                <a:spcPts val="0"/>
              </a:spcBef>
              <a:spcAft>
                <a:spcPts val="0"/>
              </a:spcAft>
              <a:buNone/>
            </a:pPr>
            <a:r>
              <a:rPr lang="en"/>
              <a:t>  </a:t>
            </a:r>
            <a:endParaRPr/>
          </a:p>
        </p:txBody>
      </p:sp>
      <p:pic>
        <p:nvPicPr>
          <p:cNvPr id="1995" name="Google Shape;1995;p41"/>
          <p:cNvPicPr preferRelativeResize="0"/>
          <p:nvPr/>
        </p:nvPicPr>
        <p:blipFill>
          <a:blip r:embed="rId4">
            <a:alphaModFix/>
          </a:blip>
          <a:stretch>
            <a:fillRect/>
          </a:stretch>
        </p:blipFill>
        <p:spPr>
          <a:xfrm>
            <a:off x="152400" y="1705205"/>
            <a:ext cx="4419599" cy="103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